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0" r:id="rId4"/>
  </p:sldMasterIdLst>
  <p:notesMasterIdLst>
    <p:notesMasterId r:id="rId22"/>
  </p:notesMasterIdLst>
  <p:handoutMasterIdLst>
    <p:handoutMasterId r:id="rId23"/>
  </p:handoutMasterIdLst>
  <p:sldIdLst>
    <p:sldId id="445" r:id="rId5"/>
    <p:sldId id="501" r:id="rId6"/>
    <p:sldId id="509" r:id="rId7"/>
    <p:sldId id="506" r:id="rId8"/>
    <p:sldId id="507" r:id="rId9"/>
    <p:sldId id="508" r:id="rId10"/>
    <p:sldId id="511" r:id="rId11"/>
    <p:sldId id="512" r:id="rId12"/>
    <p:sldId id="513" r:id="rId13"/>
    <p:sldId id="498" r:id="rId14"/>
    <p:sldId id="502" r:id="rId15"/>
    <p:sldId id="514" r:id="rId16"/>
    <p:sldId id="503" r:id="rId17"/>
    <p:sldId id="515" r:id="rId18"/>
    <p:sldId id="505" r:id="rId19"/>
    <p:sldId id="504" r:id="rId20"/>
    <p:sldId id="4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7674"/>
    <a:srgbClr val="CACAC6"/>
    <a:srgbClr val="9D1839"/>
    <a:srgbClr val="C04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FFD181-F52E-5A4D-952E-C4CB889EDA3D}" v="22" dt="2025-07-11T08:22:12.993"/>
  </p1510:revLst>
</p1510:revInfo>
</file>

<file path=ppt/tableStyles.xml><?xml version="1.0" encoding="utf-8"?>
<a:tblStyleLst xmlns:a="http://schemas.openxmlformats.org/drawingml/2006/main" def="{2D5ABB26-0587-4C30-8999-92F81FD0307C}">
  <a:tblStyle styleId="{4E593CDB-78BB-4C36-AB3B-2C4E9E50D230}" styleName="Micron">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noFill/>
        </a:fill>
      </a:tcStyle>
    </a:band1H>
    <a:band2H>
      <a:tcStyle>
        <a:tcBdr>
          <a:top>
            <a:ln>
              <a:noFill/>
            </a:ln>
          </a:top>
          <a:bottom>
            <a:ln>
              <a:noFill/>
            </a:ln>
          </a:bottom>
        </a:tcBdr>
        <a:fill>
          <a:solidFill>
            <a:schemeClr val="tx1">
              <a:alpha val="5000"/>
            </a:schemeClr>
          </a:solidFill>
        </a:fill>
      </a:tcStyle>
    </a:band2H>
    <a:lastCol>
      <a:tcTxStyle b="on">
        <a:fontRef idx="minor"/>
        <a:schemeClr val="tx1"/>
      </a:tcTxStyle>
      <a:tcStyle>
        <a:tcBdr/>
      </a:tcStyle>
    </a:lastCol>
    <a:firstCol>
      <a:tcTxStyle b="on">
        <a:fontRef idx="minor"/>
        <a:schemeClr val="tx1"/>
      </a:tcTxStyle>
      <a:tcStyle>
        <a:tcBdr/>
      </a:tcStyle>
    </a:firstCol>
    <a:lastRow>
      <a:tcTxStyle b="on">
        <a:fontRef idx="minor"/>
        <a:schemeClr val="tx1"/>
      </a:tcTxStyle>
      <a:tcStyle>
        <a:tcBdr>
          <a:top>
            <a:ln w="19050">
              <a:solidFill>
                <a:schemeClr val="tx1"/>
              </a:solidFill>
            </a:ln>
          </a:top>
          <a:bottom>
            <a:ln>
              <a:noFill/>
            </a:ln>
          </a:bottom>
        </a:tcBdr>
        <a:fill>
          <a:noFill/>
        </a:fill>
      </a:tcStyle>
    </a:lastRow>
    <a:firstRow>
      <a:tcTxStyle b="on">
        <a:fontRef idx="minor"/>
        <a:schemeClr val="bg1"/>
      </a:tcTxStyle>
      <a:tcStyle>
        <a:tcBdr>
          <a:top>
            <a:ln>
              <a:noFill/>
            </a:ln>
          </a:top>
          <a:bottom>
            <a:ln>
              <a:noFill/>
            </a:ln>
          </a:bottom>
        </a:tcBdr>
        <a:fill>
          <a:solidFill>
            <a:schemeClr val="tx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p:scale>
          <a:sx n="106" d="100"/>
          <a:sy n="106" d="100"/>
        </p:scale>
        <p:origin x="1336" y="4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colo' Izzo" userId="33ed149f-140b-4006-ae13-adb6e3af0386" providerId="ADAL" clId="{3DFFD181-F52E-5A4D-952E-C4CB889EDA3D}"/>
    <pc:docChg chg="undo custSel addSld delSld modSld sldOrd addSection delSection">
      <pc:chgData name="Niccolo' Izzo" userId="33ed149f-140b-4006-ae13-adb6e3af0386" providerId="ADAL" clId="{3DFFD181-F52E-5A4D-952E-C4CB889EDA3D}" dt="2025-07-11T08:22:23.855" v="1580" actId="1035"/>
      <pc:docMkLst>
        <pc:docMk/>
      </pc:docMkLst>
      <pc:sldChg chg="del">
        <pc:chgData name="Niccolo' Izzo" userId="33ed149f-140b-4006-ae13-adb6e3af0386" providerId="ADAL" clId="{3DFFD181-F52E-5A4D-952E-C4CB889EDA3D}" dt="2025-06-23T13:35:04.700" v="3" actId="2696"/>
        <pc:sldMkLst>
          <pc:docMk/>
          <pc:sldMk cId="2637373549" sldId="256"/>
        </pc:sldMkLst>
      </pc:sldChg>
      <pc:sldChg chg="del">
        <pc:chgData name="Niccolo' Izzo" userId="33ed149f-140b-4006-ae13-adb6e3af0386" providerId="ADAL" clId="{3DFFD181-F52E-5A4D-952E-C4CB889EDA3D}" dt="2025-06-23T13:34:31.809" v="0" actId="2696"/>
        <pc:sldMkLst>
          <pc:docMk/>
          <pc:sldMk cId="933269431" sldId="298"/>
        </pc:sldMkLst>
      </pc:sldChg>
      <pc:sldChg chg="del">
        <pc:chgData name="Niccolo' Izzo" userId="33ed149f-140b-4006-ae13-adb6e3af0386" providerId="ADAL" clId="{3DFFD181-F52E-5A4D-952E-C4CB889EDA3D}" dt="2025-06-23T13:34:31.809" v="0" actId="2696"/>
        <pc:sldMkLst>
          <pc:docMk/>
          <pc:sldMk cId="757546731" sldId="299"/>
        </pc:sldMkLst>
      </pc:sldChg>
      <pc:sldChg chg="del">
        <pc:chgData name="Niccolo' Izzo" userId="33ed149f-140b-4006-ae13-adb6e3af0386" providerId="ADAL" clId="{3DFFD181-F52E-5A4D-952E-C4CB889EDA3D}" dt="2025-06-23T13:34:31.809" v="0" actId="2696"/>
        <pc:sldMkLst>
          <pc:docMk/>
          <pc:sldMk cId="1190256792" sldId="300"/>
        </pc:sldMkLst>
      </pc:sldChg>
      <pc:sldChg chg="add del">
        <pc:chgData name="Niccolo' Izzo" userId="33ed149f-140b-4006-ae13-adb6e3af0386" providerId="ADAL" clId="{3DFFD181-F52E-5A4D-952E-C4CB889EDA3D}" dt="2025-06-23T13:52:59.378" v="494" actId="34807"/>
        <pc:sldMkLst>
          <pc:docMk/>
          <pc:sldMk cId="377902955" sldId="380"/>
        </pc:sldMkLst>
      </pc:sldChg>
      <pc:sldChg chg="del">
        <pc:chgData name="Niccolo' Izzo" userId="33ed149f-140b-4006-ae13-adb6e3af0386" providerId="ADAL" clId="{3DFFD181-F52E-5A4D-952E-C4CB889EDA3D}" dt="2025-06-23T13:34:31.809" v="0" actId="2696"/>
        <pc:sldMkLst>
          <pc:docMk/>
          <pc:sldMk cId="3874042531" sldId="413"/>
        </pc:sldMkLst>
      </pc:sldChg>
      <pc:sldChg chg="del">
        <pc:chgData name="Niccolo' Izzo" userId="33ed149f-140b-4006-ae13-adb6e3af0386" providerId="ADAL" clId="{3DFFD181-F52E-5A4D-952E-C4CB889EDA3D}" dt="2025-06-23T13:34:31.809" v="0" actId="2696"/>
        <pc:sldMkLst>
          <pc:docMk/>
          <pc:sldMk cId="1558483782" sldId="419"/>
        </pc:sldMkLst>
      </pc:sldChg>
      <pc:sldChg chg="add del">
        <pc:chgData name="Niccolo' Izzo" userId="33ed149f-140b-4006-ae13-adb6e3af0386" providerId="ADAL" clId="{3DFFD181-F52E-5A4D-952E-C4CB889EDA3D}" dt="2025-06-23T13:52:59.378" v="494" actId="34807"/>
        <pc:sldMkLst>
          <pc:docMk/>
          <pc:sldMk cId="3990056862" sldId="439"/>
        </pc:sldMkLst>
      </pc:sldChg>
      <pc:sldChg chg="addSp delSp modSp add del mod chgLayout modNotesTx">
        <pc:chgData name="Niccolo' Izzo" userId="33ed149f-140b-4006-ae13-adb6e3af0386" providerId="ADAL" clId="{3DFFD181-F52E-5A4D-952E-C4CB889EDA3D}" dt="2025-07-11T08:18:09.245" v="1506" actId="11529"/>
        <pc:sldMkLst>
          <pc:docMk/>
          <pc:sldMk cId="652176531" sldId="445"/>
        </pc:sldMkLst>
        <pc:spChg chg="mod ord">
          <ac:chgData name="Niccolo' Izzo" userId="33ed149f-140b-4006-ae13-adb6e3af0386" providerId="ADAL" clId="{3DFFD181-F52E-5A4D-952E-C4CB889EDA3D}" dt="2025-07-11T08:17:43.870" v="1505" actId="20577"/>
          <ac:spMkLst>
            <pc:docMk/>
            <pc:sldMk cId="652176531" sldId="445"/>
            <ac:spMk id="2" creationId="{1F4E4D36-D998-4077-9B42-BA789BE570F6}"/>
          </ac:spMkLst>
        </pc:spChg>
        <pc:spChg chg="mod ord">
          <ac:chgData name="Niccolo' Izzo" userId="33ed149f-140b-4006-ae13-adb6e3af0386" providerId="ADAL" clId="{3DFFD181-F52E-5A4D-952E-C4CB889EDA3D}" dt="2025-07-11T08:16:28.803" v="1481" actId="27636"/>
          <ac:spMkLst>
            <pc:docMk/>
            <pc:sldMk cId="652176531" sldId="445"/>
            <ac:spMk id="3" creationId="{30AA819D-9365-4360-AC3B-36813CDA1FB9}"/>
          </ac:spMkLst>
        </pc:spChg>
        <pc:spChg chg="add">
          <ac:chgData name="Niccolo' Izzo" userId="33ed149f-140b-4006-ae13-adb6e3af0386" providerId="ADAL" clId="{3DFFD181-F52E-5A4D-952E-C4CB889EDA3D}" dt="2025-07-11T08:18:09.245" v="1506" actId="11529"/>
          <ac:spMkLst>
            <pc:docMk/>
            <pc:sldMk cId="652176531" sldId="445"/>
            <ac:spMk id="4" creationId="{478C917B-F2DA-F992-18AC-132509EE910D}"/>
          </ac:spMkLst>
        </pc:spChg>
      </pc:sldChg>
      <pc:sldChg chg="add del">
        <pc:chgData name="Niccolo' Izzo" userId="33ed149f-140b-4006-ae13-adb6e3af0386" providerId="ADAL" clId="{3DFFD181-F52E-5A4D-952E-C4CB889EDA3D}" dt="2025-06-23T13:52:59.378" v="494" actId="34807"/>
        <pc:sldMkLst>
          <pc:docMk/>
          <pc:sldMk cId="1384076764" sldId="478"/>
        </pc:sldMkLst>
      </pc:sldChg>
      <pc:sldChg chg="add del">
        <pc:chgData name="Niccolo' Izzo" userId="33ed149f-140b-4006-ae13-adb6e3af0386" providerId="ADAL" clId="{3DFFD181-F52E-5A4D-952E-C4CB889EDA3D}" dt="2025-06-23T13:52:59.378" v="494" actId="34807"/>
        <pc:sldMkLst>
          <pc:docMk/>
          <pc:sldMk cId="70571069" sldId="479"/>
        </pc:sldMkLst>
      </pc:sldChg>
      <pc:sldChg chg="del">
        <pc:chgData name="Niccolo' Izzo" userId="33ed149f-140b-4006-ae13-adb6e3af0386" providerId="ADAL" clId="{3DFFD181-F52E-5A4D-952E-C4CB889EDA3D}" dt="2025-06-23T13:35:10.904" v="4" actId="2696"/>
        <pc:sldMkLst>
          <pc:docMk/>
          <pc:sldMk cId="1709802108" sldId="480"/>
        </pc:sldMkLst>
      </pc:sldChg>
      <pc:sldChg chg="addSp delSp modSp add del mod">
        <pc:chgData name="Niccolo' Izzo" userId="33ed149f-140b-4006-ae13-adb6e3af0386" providerId="ADAL" clId="{3DFFD181-F52E-5A4D-952E-C4CB889EDA3D}" dt="2025-07-11T08:19:17.833" v="1523" actId="14100"/>
        <pc:sldMkLst>
          <pc:docMk/>
          <pc:sldMk cId="2315974632" sldId="482"/>
        </pc:sldMkLst>
        <pc:spChg chg="add mod">
          <ac:chgData name="Niccolo' Izzo" userId="33ed149f-140b-4006-ae13-adb6e3af0386" providerId="ADAL" clId="{3DFFD181-F52E-5A4D-952E-C4CB889EDA3D}" dt="2025-07-11T08:19:07.191" v="1519" actId="2085"/>
          <ac:spMkLst>
            <pc:docMk/>
            <pc:sldMk cId="2315974632" sldId="482"/>
            <ac:spMk id="2" creationId="{E80C152F-A941-94F2-5B6A-840A8B52AA11}"/>
          </ac:spMkLst>
        </pc:spChg>
        <pc:spChg chg="add mod">
          <ac:chgData name="Niccolo' Izzo" userId="33ed149f-140b-4006-ae13-adb6e3af0386" providerId="ADAL" clId="{3DFFD181-F52E-5A4D-952E-C4CB889EDA3D}" dt="2025-07-11T08:19:17.833" v="1523" actId="14100"/>
          <ac:spMkLst>
            <pc:docMk/>
            <pc:sldMk cId="2315974632" sldId="482"/>
            <ac:spMk id="5" creationId="{B49B060E-036A-6DEE-A3DA-B45DBE356145}"/>
          </ac:spMkLst>
        </pc:spChg>
      </pc:sldChg>
      <pc:sldChg chg="addSp modSp add del mod modNotesTx">
        <pc:chgData name="Niccolo' Izzo" userId="33ed149f-140b-4006-ae13-adb6e3af0386" providerId="ADAL" clId="{3DFFD181-F52E-5A4D-952E-C4CB889EDA3D}" dt="2025-07-11T08:18:42.541" v="1510" actId="1036"/>
        <pc:sldMkLst>
          <pc:docMk/>
          <pc:sldMk cId="444223564" sldId="498"/>
        </pc:sldMkLst>
        <pc:spChg chg="add mod">
          <ac:chgData name="Niccolo' Izzo" userId="33ed149f-140b-4006-ae13-adb6e3af0386" providerId="ADAL" clId="{3DFFD181-F52E-5A4D-952E-C4CB889EDA3D}" dt="2025-07-11T08:18:42.541" v="1510" actId="1036"/>
          <ac:spMkLst>
            <pc:docMk/>
            <pc:sldMk cId="444223564" sldId="498"/>
            <ac:spMk id="2" creationId="{2E414AD0-F327-BDD9-B0C8-67EAB0BB1907}"/>
          </ac:spMkLst>
        </pc:spChg>
      </pc:sldChg>
      <pc:sldChg chg="addSp delSp modSp add del mod ord modClrScheme chgLayout modNotesTx">
        <pc:chgData name="Niccolo' Izzo" userId="33ed149f-140b-4006-ae13-adb6e3af0386" providerId="ADAL" clId="{3DFFD181-F52E-5A4D-952E-C4CB889EDA3D}" dt="2025-06-24T07:58:03.228" v="973" actId="20577"/>
        <pc:sldMkLst>
          <pc:docMk/>
          <pc:sldMk cId="3833364111" sldId="499"/>
        </pc:sldMkLst>
      </pc:sldChg>
      <pc:sldChg chg="addSp delSp modSp add del mod modClrScheme chgLayout">
        <pc:chgData name="Niccolo' Izzo" userId="33ed149f-140b-4006-ae13-adb6e3af0386" providerId="ADAL" clId="{3DFFD181-F52E-5A4D-952E-C4CB889EDA3D}" dt="2025-06-24T08:15:14.440" v="1446" actId="1076"/>
        <pc:sldMkLst>
          <pc:docMk/>
          <pc:sldMk cId="1806765530" sldId="500"/>
        </pc:sldMkLst>
      </pc:sldChg>
      <pc:sldChg chg="addSp modSp new add del mod ord modNotesTx">
        <pc:chgData name="Niccolo' Izzo" userId="33ed149f-140b-4006-ae13-adb6e3af0386" providerId="ADAL" clId="{3DFFD181-F52E-5A4D-952E-C4CB889EDA3D}" dt="2025-07-11T08:22:23.855" v="1580" actId="1035"/>
        <pc:sldMkLst>
          <pc:docMk/>
          <pc:sldMk cId="837703084" sldId="501"/>
        </pc:sldMkLst>
        <pc:spChg chg="mod">
          <ac:chgData name="Niccolo' Izzo" userId="33ed149f-140b-4006-ae13-adb6e3af0386" providerId="ADAL" clId="{3DFFD181-F52E-5A4D-952E-C4CB889EDA3D}" dt="2025-06-23T13:43:20.048" v="380" actId="20577"/>
          <ac:spMkLst>
            <pc:docMk/>
            <pc:sldMk cId="837703084" sldId="501"/>
            <ac:spMk id="2" creationId="{25B92B81-6073-38EF-F974-CF3E4CF5EC75}"/>
          </ac:spMkLst>
        </pc:spChg>
        <pc:spChg chg="add mod">
          <ac:chgData name="Niccolo' Izzo" userId="33ed149f-140b-4006-ae13-adb6e3af0386" providerId="ADAL" clId="{3DFFD181-F52E-5A4D-952E-C4CB889EDA3D}" dt="2025-07-11T08:20:49.246" v="1541" actId="207"/>
          <ac:spMkLst>
            <pc:docMk/>
            <pc:sldMk cId="837703084" sldId="501"/>
            <ac:spMk id="3" creationId="{1331C2D0-54CF-C788-C83E-0C3F075C21D0}"/>
          </ac:spMkLst>
        </pc:spChg>
        <pc:spChg chg="add mod">
          <ac:chgData name="Niccolo' Izzo" userId="33ed149f-140b-4006-ae13-adb6e3af0386" providerId="ADAL" clId="{3DFFD181-F52E-5A4D-952E-C4CB889EDA3D}" dt="2025-07-11T08:20:58.156" v="1545" actId="14100"/>
          <ac:spMkLst>
            <pc:docMk/>
            <pc:sldMk cId="837703084" sldId="501"/>
            <ac:spMk id="4" creationId="{FFA24FC0-90CF-0377-5390-EEE207FAB89F}"/>
          </ac:spMkLst>
        </pc:spChg>
        <pc:spChg chg="add mod">
          <ac:chgData name="Niccolo' Izzo" userId="33ed149f-140b-4006-ae13-adb6e3af0386" providerId="ADAL" clId="{3DFFD181-F52E-5A4D-952E-C4CB889EDA3D}" dt="2025-07-11T08:21:01.702" v="1547" actId="1076"/>
          <ac:spMkLst>
            <pc:docMk/>
            <pc:sldMk cId="837703084" sldId="501"/>
            <ac:spMk id="5" creationId="{0278E2F1-9590-2DD1-3986-AB74CC473A5B}"/>
          </ac:spMkLst>
        </pc:spChg>
        <pc:spChg chg="add mod">
          <ac:chgData name="Niccolo' Izzo" userId="33ed149f-140b-4006-ae13-adb6e3af0386" providerId="ADAL" clId="{3DFFD181-F52E-5A4D-952E-C4CB889EDA3D}" dt="2025-07-11T08:21:11.307" v="1550" actId="1076"/>
          <ac:spMkLst>
            <pc:docMk/>
            <pc:sldMk cId="837703084" sldId="501"/>
            <ac:spMk id="6" creationId="{7AE62A9A-E962-2DE3-AEE9-08CD9F1934FD}"/>
          </ac:spMkLst>
        </pc:spChg>
        <pc:spChg chg="add mod">
          <ac:chgData name="Niccolo' Izzo" userId="33ed149f-140b-4006-ae13-adb6e3af0386" providerId="ADAL" clId="{3DFFD181-F52E-5A4D-952E-C4CB889EDA3D}" dt="2025-07-11T08:21:15.576" v="1552" actId="1076"/>
          <ac:spMkLst>
            <pc:docMk/>
            <pc:sldMk cId="837703084" sldId="501"/>
            <ac:spMk id="7" creationId="{16E36052-D738-98AB-5BDA-DF83507D499F}"/>
          </ac:spMkLst>
        </pc:spChg>
        <pc:spChg chg="add mod">
          <ac:chgData name="Niccolo' Izzo" userId="33ed149f-140b-4006-ae13-adb6e3af0386" providerId="ADAL" clId="{3DFFD181-F52E-5A4D-952E-C4CB889EDA3D}" dt="2025-07-11T08:21:22.588" v="1556" actId="1076"/>
          <ac:spMkLst>
            <pc:docMk/>
            <pc:sldMk cId="837703084" sldId="501"/>
            <ac:spMk id="8" creationId="{0139C2C1-DBCD-059A-3EA2-3598BA89B80D}"/>
          </ac:spMkLst>
        </pc:spChg>
        <pc:spChg chg="add mod">
          <ac:chgData name="Niccolo' Izzo" userId="33ed149f-140b-4006-ae13-adb6e3af0386" providerId="ADAL" clId="{3DFFD181-F52E-5A4D-952E-C4CB889EDA3D}" dt="2025-07-11T08:21:40.966" v="1561" actId="14100"/>
          <ac:spMkLst>
            <pc:docMk/>
            <pc:sldMk cId="837703084" sldId="501"/>
            <ac:spMk id="9" creationId="{5C8F1470-F365-BFF5-D960-924E54221765}"/>
          </ac:spMkLst>
        </pc:spChg>
        <pc:spChg chg="add mod">
          <ac:chgData name="Niccolo' Izzo" userId="33ed149f-140b-4006-ae13-adb6e3af0386" providerId="ADAL" clId="{3DFFD181-F52E-5A4D-952E-C4CB889EDA3D}" dt="2025-07-11T08:21:45.550" v="1564" actId="14100"/>
          <ac:spMkLst>
            <pc:docMk/>
            <pc:sldMk cId="837703084" sldId="501"/>
            <ac:spMk id="11" creationId="{932BA215-D403-9D5B-2129-9CD74BD19FBC}"/>
          </ac:spMkLst>
        </pc:spChg>
        <pc:spChg chg="add mod">
          <ac:chgData name="Niccolo' Izzo" userId="33ed149f-140b-4006-ae13-adb6e3af0386" providerId="ADAL" clId="{3DFFD181-F52E-5A4D-952E-C4CB889EDA3D}" dt="2025-07-11T08:21:56.573" v="1568" actId="1076"/>
          <ac:spMkLst>
            <pc:docMk/>
            <pc:sldMk cId="837703084" sldId="501"/>
            <ac:spMk id="12" creationId="{9FA7E026-A3BC-3B95-BFEC-D25F02849A61}"/>
          </ac:spMkLst>
        </pc:spChg>
        <pc:spChg chg="add mod">
          <ac:chgData name="Niccolo' Izzo" userId="33ed149f-140b-4006-ae13-adb6e3af0386" providerId="ADAL" clId="{3DFFD181-F52E-5A4D-952E-C4CB889EDA3D}" dt="2025-07-11T08:21:59.632" v="1570" actId="1076"/>
          <ac:spMkLst>
            <pc:docMk/>
            <pc:sldMk cId="837703084" sldId="501"/>
            <ac:spMk id="13" creationId="{95E2E3BE-7639-C213-EBD4-977C24AA74EA}"/>
          </ac:spMkLst>
        </pc:spChg>
        <pc:spChg chg="add mod">
          <ac:chgData name="Niccolo' Izzo" userId="33ed149f-140b-4006-ae13-adb6e3af0386" providerId="ADAL" clId="{3DFFD181-F52E-5A4D-952E-C4CB889EDA3D}" dt="2025-07-11T08:22:04.373" v="1572" actId="1076"/>
          <ac:spMkLst>
            <pc:docMk/>
            <pc:sldMk cId="837703084" sldId="501"/>
            <ac:spMk id="14" creationId="{074C166B-8E90-8A68-E28B-E4A376284187}"/>
          </ac:spMkLst>
        </pc:spChg>
        <pc:spChg chg="add mod">
          <ac:chgData name="Niccolo' Izzo" userId="33ed149f-140b-4006-ae13-adb6e3af0386" providerId="ADAL" clId="{3DFFD181-F52E-5A4D-952E-C4CB889EDA3D}" dt="2025-07-11T08:22:11.557" v="1576" actId="14100"/>
          <ac:spMkLst>
            <pc:docMk/>
            <pc:sldMk cId="837703084" sldId="501"/>
            <ac:spMk id="15" creationId="{43396F62-6DBE-08EC-1CF0-06B3FDD30AB3}"/>
          </ac:spMkLst>
        </pc:spChg>
        <pc:spChg chg="add mod">
          <ac:chgData name="Niccolo' Izzo" userId="33ed149f-140b-4006-ae13-adb6e3af0386" providerId="ADAL" clId="{3DFFD181-F52E-5A4D-952E-C4CB889EDA3D}" dt="2025-07-11T08:22:17.126" v="1579" actId="688"/>
          <ac:spMkLst>
            <pc:docMk/>
            <pc:sldMk cId="837703084" sldId="501"/>
            <ac:spMk id="16" creationId="{17632BC1-78DE-AA13-77EB-74FC3A4D502C}"/>
          </ac:spMkLst>
        </pc:spChg>
        <pc:picChg chg="mod">
          <ac:chgData name="Niccolo' Izzo" userId="33ed149f-140b-4006-ae13-adb6e3af0386" providerId="ADAL" clId="{3DFFD181-F52E-5A4D-952E-C4CB889EDA3D}" dt="2025-07-11T08:22:23.855" v="1580" actId="1035"/>
          <ac:picMkLst>
            <pc:docMk/>
            <pc:sldMk cId="837703084" sldId="501"/>
            <ac:picMk id="10" creationId="{DF2979D3-7223-7DFA-0CED-8825BFABB47F}"/>
          </ac:picMkLst>
        </pc:picChg>
      </pc:sldChg>
      <pc:sldChg chg="addSp modSp add del mod modClrScheme chgLayout">
        <pc:chgData name="Niccolo' Izzo" userId="33ed149f-140b-4006-ae13-adb6e3af0386" providerId="ADAL" clId="{3DFFD181-F52E-5A4D-952E-C4CB889EDA3D}" dt="2025-06-23T13:53:11.882" v="495" actId="2696"/>
        <pc:sldMkLst>
          <pc:docMk/>
          <pc:sldMk cId="635007431" sldId="502"/>
        </pc:sldMkLst>
      </pc:sldChg>
      <pc:sldChg chg="addSp delSp modSp new mod">
        <pc:chgData name="Niccolo' Izzo" userId="33ed149f-140b-4006-ae13-adb6e3af0386" providerId="ADAL" clId="{3DFFD181-F52E-5A4D-952E-C4CB889EDA3D}" dt="2025-07-11T08:18:44.296" v="1511"/>
        <pc:sldMkLst>
          <pc:docMk/>
          <pc:sldMk cId="3042901033" sldId="502"/>
        </pc:sldMkLst>
        <pc:spChg chg="add mod">
          <ac:chgData name="Niccolo' Izzo" userId="33ed149f-140b-4006-ae13-adb6e3af0386" providerId="ADAL" clId="{3DFFD181-F52E-5A4D-952E-C4CB889EDA3D}" dt="2025-07-11T08:18:44.296" v="1511"/>
          <ac:spMkLst>
            <pc:docMk/>
            <pc:sldMk cId="3042901033" sldId="502"/>
            <ac:spMk id="2" creationId="{B2B93565-7475-4806-962F-8C414013C33A}"/>
          </ac:spMkLst>
        </pc:spChg>
      </pc:sldChg>
      <pc:sldChg chg="addSp modSp new mod modNotesTx">
        <pc:chgData name="Niccolo' Izzo" userId="33ed149f-140b-4006-ae13-adb6e3af0386" providerId="ADAL" clId="{3DFFD181-F52E-5A4D-952E-C4CB889EDA3D}" dt="2025-07-11T08:18:47.384" v="1513"/>
        <pc:sldMkLst>
          <pc:docMk/>
          <pc:sldMk cId="878308026" sldId="503"/>
        </pc:sldMkLst>
        <pc:spChg chg="add mod">
          <ac:chgData name="Niccolo' Izzo" userId="33ed149f-140b-4006-ae13-adb6e3af0386" providerId="ADAL" clId="{3DFFD181-F52E-5A4D-952E-C4CB889EDA3D}" dt="2025-07-11T08:18:47.384" v="1513"/>
          <ac:spMkLst>
            <pc:docMk/>
            <pc:sldMk cId="878308026" sldId="503"/>
            <ac:spMk id="2" creationId="{10E304D8-412F-BE8F-0E56-A4510FE41C20}"/>
          </ac:spMkLst>
        </pc:spChg>
        <pc:spChg chg="mod">
          <ac:chgData name="Niccolo' Izzo" userId="33ed149f-140b-4006-ae13-adb6e3af0386" providerId="ADAL" clId="{3DFFD181-F52E-5A4D-952E-C4CB889EDA3D}" dt="2025-06-24T08:12:26.709" v="1399" actId="20577"/>
          <ac:spMkLst>
            <pc:docMk/>
            <pc:sldMk cId="878308026" sldId="503"/>
            <ac:spMk id="3" creationId="{E9448560-1DF0-DB43-C075-94B1FC48D2A8}"/>
          </ac:spMkLst>
        </pc:spChg>
      </pc:sldChg>
      <pc:sldChg chg="modSp new mod modNotesTx">
        <pc:chgData name="Niccolo' Izzo" userId="33ed149f-140b-4006-ae13-adb6e3af0386" providerId="ADAL" clId="{3DFFD181-F52E-5A4D-952E-C4CB889EDA3D}" dt="2025-06-24T08:16:01.127" v="1464" actId="20577"/>
        <pc:sldMkLst>
          <pc:docMk/>
          <pc:sldMk cId="3928526504" sldId="504"/>
        </pc:sldMkLst>
        <pc:spChg chg="mod">
          <ac:chgData name="Niccolo' Izzo" userId="33ed149f-140b-4006-ae13-adb6e3af0386" providerId="ADAL" clId="{3DFFD181-F52E-5A4D-952E-C4CB889EDA3D}" dt="2025-06-24T08:12:34.207" v="1407" actId="20577"/>
          <ac:spMkLst>
            <pc:docMk/>
            <pc:sldMk cId="3928526504" sldId="504"/>
            <ac:spMk id="2" creationId="{9910AE6D-EF0D-ADF6-84BB-CD1FA9D02FBD}"/>
          </ac:spMkLst>
        </pc:spChg>
      </pc:sldChg>
      <pc:sldChg chg="addSp delSp modSp new mod ord modNotesTx">
        <pc:chgData name="Niccolo' Izzo" userId="33ed149f-140b-4006-ae13-adb6e3af0386" providerId="ADAL" clId="{3DFFD181-F52E-5A4D-952E-C4CB889EDA3D}" dt="2025-07-11T08:20:03.830" v="1538" actId="14100"/>
        <pc:sldMkLst>
          <pc:docMk/>
          <pc:sldMk cId="1890991911" sldId="505"/>
        </pc:sldMkLst>
        <pc:spChg chg="mod">
          <ac:chgData name="Niccolo' Izzo" userId="33ed149f-140b-4006-ae13-adb6e3af0386" providerId="ADAL" clId="{3DFFD181-F52E-5A4D-952E-C4CB889EDA3D}" dt="2025-06-24T08:12:43.132" v="1441" actId="20577"/>
          <ac:spMkLst>
            <pc:docMk/>
            <pc:sldMk cId="1890991911" sldId="505"/>
            <ac:spMk id="2" creationId="{81B95894-6485-7164-06C6-751EAEF69FC7}"/>
          </ac:spMkLst>
        </pc:spChg>
        <pc:spChg chg="add mod">
          <ac:chgData name="Niccolo' Izzo" userId="33ed149f-140b-4006-ae13-adb6e3af0386" providerId="ADAL" clId="{3DFFD181-F52E-5A4D-952E-C4CB889EDA3D}" dt="2025-07-11T08:18:49.715" v="1515"/>
          <ac:spMkLst>
            <pc:docMk/>
            <pc:sldMk cId="1890991911" sldId="505"/>
            <ac:spMk id="3" creationId="{DD05DACB-457A-EFFA-68A5-25516C8FAB6E}"/>
          </ac:spMkLst>
        </pc:spChg>
        <pc:spChg chg="add del mod">
          <ac:chgData name="Niccolo' Izzo" userId="33ed149f-140b-4006-ae13-adb6e3af0386" providerId="ADAL" clId="{3DFFD181-F52E-5A4D-952E-C4CB889EDA3D}" dt="2025-07-11T08:19:57.868" v="1536" actId="478"/>
          <ac:spMkLst>
            <pc:docMk/>
            <pc:sldMk cId="1890991911" sldId="505"/>
            <ac:spMk id="5" creationId="{71B197B5-0C1F-6BA1-DB51-68931F8ACE42}"/>
          </ac:spMkLst>
        </pc:spChg>
        <pc:spChg chg="add mod">
          <ac:chgData name="Niccolo' Izzo" userId="33ed149f-140b-4006-ae13-adb6e3af0386" providerId="ADAL" clId="{3DFFD181-F52E-5A4D-952E-C4CB889EDA3D}" dt="2025-07-11T08:19:52.594" v="1533" actId="688"/>
          <ac:spMkLst>
            <pc:docMk/>
            <pc:sldMk cId="1890991911" sldId="505"/>
            <ac:spMk id="6" creationId="{FA19198C-75C9-04DA-1779-30A8F675D8AE}"/>
          </ac:spMkLst>
        </pc:spChg>
        <pc:spChg chg="add mod">
          <ac:chgData name="Niccolo' Izzo" userId="33ed149f-140b-4006-ae13-adb6e3af0386" providerId="ADAL" clId="{3DFFD181-F52E-5A4D-952E-C4CB889EDA3D}" dt="2025-07-11T08:20:03.830" v="1538" actId="14100"/>
          <ac:spMkLst>
            <pc:docMk/>
            <pc:sldMk cId="1890991911" sldId="505"/>
            <ac:spMk id="9" creationId="{A66C4AFA-F2E3-3173-765D-68281D892406}"/>
          </ac:spMkLst>
        </pc:spChg>
      </pc:sldChg>
      <pc:sldChg chg="addSp modSp">
        <pc:chgData name="Niccolo' Izzo" userId="33ed149f-140b-4006-ae13-adb6e3af0386" providerId="ADAL" clId="{3DFFD181-F52E-5A4D-952E-C4CB889EDA3D}" dt="2025-07-11T08:18:46.067" v="1512"/>
        <pc:sldMkLst>
          <pc:docMk/>
          <pc:sldMk cId="2274973769" sldId="514"/>
        </pc:sldMkLst>
        <pc:spChg chg="add mod">
          <ac:chgData name="Niccolo' Izzo" userId="33ed149f-140b-4006-ae13-adb6e3af0386" providerId="ADAL" clId="{3DFFD181-F52E-5A4D-952E-C4CB889EDA3D}" dt="2025-07-11T08:18:46.067" v="1512"/>
          <ac:spMkLst>
            <pc:docMk/>
            <pc:sldMk cId="2274973769" sldId="514"/>
            <ac:spMk id="2" creationId="{3AA57208-FC3A-FF36-8CDE-A645B8264B80}"/>
          </ac:spMkLst>
        </pc:spChg>
      </pc:sldChg>
      <pc:sldChg chg="addSp modSp">
        <pc:chgData name="Niccolo' Izzo" userId="33ed149f-140b-4006-ae13-adb6e3af0386" providerId="ADAL" clId="{3DFFD181-F52E-5A4D-952E-C4CB889EDA3D}" dt="2025-07-11T08:18:48.667" v="1514"/>
        <pc:sldMkLst>
          <pc:docMk/>
          <pc:sldMk cId="2054679538" sldId="515"/>
        </pc:sldMkLst>
        <pc:spChg chg="add mod">
          <ac:chgData name="Niccolo' Izzo" userId="33ed149f-140b-4006-ae13-adb6e3af0386" providerId="ADAL" clId="{3DFFD181-F52E-5A4D-952E-C4CB889EDA3D}" dt="2025-07-11T08:18:48.667" v="1514"/>
          <ac:spMkLst>
            <pc:docMk/>
            <pc:sldMk cId="2054679538" sldId="515"/>
            <ac:spMk id="2" creationId="{B000651F-70DD-1F6E-3812-B2D16AE6CE21}"/>
          </ac:spMkLst>
        </pc:spChg>
      </pc:sldChg>
      <pc:sldChg chg="modSp add del mod addAnim delAnim">
        <pc:chgData name="Niccolo' Izzo" userId="33ed149f-140b-4006-ae13-adb6e3af0386" providerId="ADAL" clId="{3DFFD181-F52E-5A4D-952E-C4CB889EDA3D}" dt="2025-06-23T13:52:59.378" v="494" actId="34807"/>
        <pc:sldMkLst>
          <pc:docMk/>
          <pc:sldMk cId="837999083" sldId="2561"/>
        </pc:sldMkLst>
      </pc:sldChg>
      <pc:sldChg chg="modSp add del mod modTransition modClrScheme addAnim delAnim chgLayout">
        <pc:chgData name="Niccolo' Izzo" userId="33ed149f-140b-4006-ae13-adb6e3af0386" providerId="ADAL" clId="{3DFFD181-F52E-5A4D-952E-C4CB889EDA3D}" dt="2025-06-23T13:52:59.378" v="494" actId="34807"/>
        <pc:sldMkLst>
          <pc:docMk/>
          <pc:sldMk cId="3243459267" sldId="2562"/>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707585972" sldId="2563"/>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242411466" sldId="2564"/>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58424696" sldId="2565"/>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2898253495" sldId="2566"/>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3787716763" sldId="2567"/>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4107267954" sldId="2568"/>
        </pc:sldMkLst>
      </pc:sldChg>
      <pc:sldChg chg="addSp delSp modSp add del mod modTransition">
        <pc:chgData name="Niccolo' Izzo" userId="33ed149f-140b-4006-ae13-adb6e3af0386" providerId="ADAL" clId="{3DFFD181-F52E-5A4D-952E-C4CB889EDA3D}" dt="2025-06-23T13:52:59.378" v="494" actId="34807"/>
        <pc:sldMkLst>
          <pc:docMk/>
          <pc:sldMk cId="1619924714" sldId="2569"/>
        </pc:sldMkLst>
      </pc:sldChg>
      <pc:sldChg chg="addSp delSp modSp add del mod modTransition">
        <pc:chgData name="Niccolo' Izzo" userId="33ed149f-140b-4006-ae13-adb6e3af0386" providerId="ADAL" clId="{3DFFD181-F52E-5A4D-952E-C4CB889EDA3D}" dt="2025-06-23T13:52:59.378" v="494" actId="34807"/>
        <pc:sldMkLst>
          <pc:docMk/>
          <pc:sldMk cId="247362869" sldId="2570"/>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694983702" sldId="2571"/>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2460813297" sldId="2572"/>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3720916051" sldId="2573"/>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510000170" sldId="2574"/>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2484317735" sldId="2575"/>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377107767" sldId="2576"/>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4230060147" sldId="2577"/>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357041014" sldId="2578"/>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3560102521" sldId="2579"/>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276560666" sldId="2580"/>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4207598276" sldId="2581"/>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851822856" sldId="2582"/>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995570045" sldId="2583"/>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465679039" sldId="2584"/>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1221963851" sldId="2585"/>
        </pc:sldMkLst>
      </pc:sldChg>
      <pc:sldChg chg="addSp delSp modSp add del mod modTransition modClrScheme addAnim delAnim chgLayout">
        <pc:chgData name="Niccolo' Izzo" userId="33ed149f-140b-4006-ae13-adb6e3af0386" providerId="ADAL" clId="{3DFFD181-F52E-5A4D-952E-C4CB889EDA3D}" dt="2025-06-23T13:52:59.378" v="494" actId="34807"/>
        <pc:sldMkLst>
          <pc:docMk/>
          <pc:sldMk cId="2364091327" sldId="2586"/>
        </pc:sldMkLst>
      </pc:sldChg>
      <pc:sldChg chg="addSp delSp modSp add del mod modTransition modClrScheme chgLayout">
        <pc:chgData name="Niccolo' Izzo" userId="33ed149f-140b-4006-ae13-adb6e3af0386" providerId="ADAL" clId="{3DFFD181-F52E-5A4D-952E-C4CB889EDA3D}" dt="2025-06-23T13:52:59.378" v="494" actId="34807"/>
        <pc:sldMkLst>
          <pc:docMk/>
          <pc:sldMk cId="1475010855" sldId="2587"/>
        </pc:sldMkLst>
      </pc:sldChg>
    </pc:docChg>
  </pc:docChgLst>
  <pc:docChgLst>
    <pc:chgData name="Sofia Cacciapuoti [ CONT-Type2-Micron Technology, Inc ]" userId="94f0f56e-8e12-4c0e-bb0b-056f0538a0c1" providerId="ADAL" clId="{B0D1B8A7-5B4B-4EDE-A8C8-5B8B939A3F43}"/>
    <pc:docChg chg="undo custSel modSld sldOrd modMainMaster">
      <pc:chgData name="Sofia Cacciapuoti [ CONT-Type2-Micron Technology, Inc ]" userId="94f0f56e-8e12-4c0e-bb0b-056f0538a0c1" providerId="ADAL" clId="{B0D1B8A7-5B4B-4EDE-A8C8-5B8B939A3F43}" dt="2025-06-24T13:51:15.179" v="576"/>
      <pc:docMkLst>
        <pc:docMk/>
      </pc:docMkLst>
      <pc:sldChg chg="modSp modNotesTx">
        <pc:chgData name="Sofia Cacciapuoti [ CONT-Type2-Micron Technology, Inc ]" userId="94f0f56e-8e12-4c0e-bb0b-056f0538a0c1" providerId="ADAL" clId="{B0D1B8A7-5B4B-4EDE-A8C8-5B8B939A3F43}" dt="2025-06-24T13:03:58.392" v="528"/>
        <pc:sldMkLst>
          <pc:docMk/>
          <pc:sldMk cId="652176531" sldId="445"/>
        </pc:sldMkLst>
        <pc:spChg chg="mod">
          <ac:chgData name="Sofia Cacciapuoti [ CONT-Type2-Micron Technology, Inc ]" userId="94f0f56e-8e12-4c0e-bb0b-056f0538a0c1" providerId="ADAL" clId="{B0D1B8A7-5B4B-4EDE-A8C8-5B8B939A3F43}" dt="2025-06-24T13:03:58.392" v="528"/>
          <ac:spMkLst>
            <pc:docMk/>
            <pc:sldMk cId="652176531" sldId="445"/>
            <ac:spMk id="3" creationId="{30AA819D-9365-4360-AC3B-36813CDA1FB9}"/>
          </ac:spMkLst>
        </pc:spChg>
      </pc:sldChg>
      <pc:sldChg chg="modSp mod">
        <pc:chgData name="Sofia Cacciapuoti [ CONT-Type2-Micron Technology, Inc ]" userId="94f0f56e-8e12-4c0e-bb0b-056f0538a0c1" providerId="ADAL" clId="{B0D1B8A7-5B4B-4EDE-A8C8-5B8B939A3F43}" dt="2025-06-24T13:07:24.128" v="550" actId="207"/>
        <pc:sldMkLst>
          <pc:docMk/>
          <pc:sldMk cId="2315974632" sldId="482"/>
        </pc:sldMkLst>
        <pc:spChg chg="mod">
          <ac:chgData name="Sofia Cacciapuoti [ CONT-Type2-Micron Technology, Inc ]" userId="94f0f56e-8e12-4c0e-bb0b-056f0538a0c1" providerId="ADAL" clId="{B0D1B8A7-5B4B-4EDE-A8C8-5B8B939A3F43}" dt="2025-06-24T13:07:24.128" v="550" actId="207"/>
          <ac:spMkLst>
            <pc:docMk/>
            <pc:sldMk cId="2315974632" sldId="482"/>
            <ac:spMk id="4" creationId="{978214E9-CBE7-3E4D-78A1-E674B496A216}"/>
          </ac:spMkLst>
        </pc:spChg>
      </pc:sldChg>
      <pc:sldChg chg="addSp modSp mod modNotesTx">
        <pc:chgData name="Sofia Cacciapuoti [ CONT-Type2-Micron Technology, Inc ]" userId="94f0f56e-8e12-4c0e-bb0b-056f0538a0c1" providerId="ADAL" clId="{B0D1B8A7-5B4B-4EDE-A8C8-5B8B939A3F43}" dt="2025-06-24T09:17:04.132" v="132" actId="1076"/>
        <pc:sldMkLst>
          <pc:docMk/>
          <pc:sldMk cId="444223564" sldId="498"/>
        </pc:sldMkLst>
      </pc:sldChg>
      <pc:sldChg chg="addSp delSp modSp mod">
        <pc:chgData name="Sofia Cacciapuoti [ CONT-Type2-Micron Technology, Inc ]" userId="94f0f56e-8e12-4c0e-bb0b-056f0538a0c1" providerId="ADAL" clId="{B0D1B8A7-5B4B-4EDE-A8C8-5B8B939A3F43}" dt="2025-06-24T09:14:51.314" v="124" actId="21"/>
        <pc:sldMkLst>
          <pc:docMk/>
          <pc:sldMk cId="3833364111" sldId="499"/>
        </pc:sldMkLst>
      </pc:sldChg>
      <pc:sldChg chg="modSp ord modNotesTx">
        <pc:chgData name="Sofia Cacciapuoti [ CONT-Type2-Micron Technology, Inc ]" userId="94f0f56e-8e12-4c0e-bb0b-056f0538a0c1" providerId="ADAL" clId="{B0D1B8A7-5B4B-4EDE-A8C8-5B8B939A3F43}" dt="2025-06-24T13:03:58.392" v="528"/>
        <pc:sldMkLst>
          <pc:docMk/>
          <pc:sldMk cId="1806765530" sldId="500"/>
        </pc:sldMkLst>
      </pc:sldChg>
      <pc:sldChg chg="modSp mod modAnim modNotesTx">
        <pc:chgData name="Sofia Cacciapuoti [ CONT-Type2-Micron Technology, Inc ]" userId="94f0f56e-8e12-4c0e-bb0b-056f0538a0c1" providerId="ADAL" clId="{B0D1B8A7-5B4B-4EDE-A8C8-5B8B939A3F43}" dt="2025-06-24T13:05:17.099" v="549" actId="1076"/>
        <pc:sldMkLst>
          <pc:docMk/>
          <pc:sldMk cId="837703084" sldId="501"/>
        </pc:sldMkLst>
        <pc:spChg chg="mod">
          <ac:chgData name="Sofia Cacciapuoti [ CONT-Type2-Micron Technology, Inc ]" userId="94f0f56e-8e12-4c0e-bb0b-056f0538a0c1" providerId="ADAL" clId="{B0D1B8A7-5B4B-4EDE-A8C8-5B8B939A3F43}" dt="2025-06-24T13:05:17.099" v="549" actId="1076"/>
          <ac:spMkLst>
            <pc:docMk/>
            <pc:sldMk cId="837703084" sldId="501"/>
            <ac:spMk id="2" creationId="{25B92B81-6073-38EF-F974-CF3E4CF5EC75}"/>
          </ac:spMkLst>
        </pc:spChg>
      </pc:sldChg>
      <pc:sldChg chg="modSp modNotesTx">
        <pc:chgData name="Sofia Cacciapuoti [ CONT-Type2-Micron Technology, Inc ]" userId="94f0f56e-8e12-4c0e-bb0b-056f0538a0c1" providerId="ADAL" clId="{B0D1B8A7-5B4B-4EDE-A8C8-5B8B939A3F43}" dt="2025-06-24T13:21:17.755" v="561"/>
        <pc:sldMkLst>
          <pc:docMk/>
          <pc:sldMk cId="3042901033" sldId="502"/>
        </pc:sldMkLst>
        <pc:graphicFrameChg chg="mod">
          <ac:chgData name="Sofia Cacciapuoti [ CONT-Type2-Micron Technology, Inc ]" userId="94f0f56e-8e12-4c0e-bb0b-056f0538a0c1" providerId="ADAL" clId="{B0D1B8A7-5B4B-4EDE-A8C8-5B8B939A3F43}" dt="2025-06-24T13:21:17.755" v="561"/>
          <ac:graphicFrameMkLst>
            <pc:docMk/>
            <pc:sldMk cId="3042901033" sldId="502"/>
            <ac:graphicFrameMk id="10" creationId="{14C9404C-995D-B742-5C34-2E70FDF0C102}"/>
          </ac:graphicFrameMkLst>
        </pc:graphicFrameChg>
      </pc:sldChg>
      <pc:sldChg chg="modSp">
        <pc:chgData name="Sofia Cacciapuoti [ CONT-Type2-Micron Technology, Inc ]" userId="94f0f56e-8e12-4c0e-bb0b-056f0538a0c1" providerId="ADAL" clId="{B0D1B8A7-5B4B-4EDE-A8C8-5B8B939A3F43}" dt="2025-06-24T13:03:58.392" v="528"/>
        <pc:sldMkLst>
          <pc:docMk/>
          <pc:sldMk cId="878308026" sldId="503"/>
        </pc:sldMkLst>
        <pc:spChg chg="mod">
          <ac:chgData name="Sofia Cacciapuoti [ CONT-Type2-Micron Technology, Inc ]" userId="94f0f56e-8e12-4c0e-bb0b-056f0538a0c1" providerId="ADAL" clId="{B0D1B8A7-5B4B-4EDE-A8C8-5B8B939A3F43}" dt="2025-06-24T13:03:58.392" v="528"/>
          <ac:spMkLst>
            <pc:docMk/>
            <pc:sldMk cId="878308026" sldId="503"/>
            <ac:spMk id="3" creationId="{E9448560-1DF0-DB43-C075-94B1FC48D2A8}"/>
          </ac:spMkLst>
        </pc:spChg>
      </pc:sldChg>
      <pc:sldChg chg="modSp">
        <pc:chgData name="Sofia Cacciapuoti [ CONT-Type2-Micron Technology, Inc ]" userId="94f0f56e-8e12-4c0e-bb0b-056f0538a0c1" providerId="ADAL" clId="{B0D1B8A7-5B4B-4EDE-A8C8-5B8B939A3F43}" dt="2025-06-24T13:03:58.392" v="528"/>
        <pc:sldMkLst>
          <pc:docMk/>
          <pc:sldMk cId="3928526504" sldId="504"/>
        </pc:sldMkLst>
        <pc:spChg chg="mod">
          <ac:chgData name="Sofia Cacciapuoti [ CONT-Type2-Micron Technology, Inc ]" userId="94f0f56e-8e12-4c0e-bb0b-056f0538a0c1" providerId="ADAL" clId="{B0D1B8A7-5B4B-4EDE-A8C8-5B8B939A3F43}" dt="2025-06-24T13:03:58.392" v="528"/>
          <ac:spMkLst>
            <pc:docMk/>
            <pc:sldMk cId="3928526504" sldId="504"/>
            <ac:spMk id="2" creationId="{9910AE6D-EF0D-ADF6-84BB-CD1FA9D02FBD}"/>
          </ac:spMkLst>
        </pc:spChg>
      </pc:sldChg>
      <pc:sldChg chg="addSp delSp modSp mod">
        <pc:chgData name="Sofia Cacciapuoti [ CONT-Type2-Micron Technology, Inc ]" userId="94f0f56e-8e12-4c0e-bb0b-056f0538a0c1" providerId="ADAL" clId="{B0D1B8A7-5B4B-4EDE-A8C8-5B8B939A3F43}" dt="2025-06-24T13:09:24.636" v="560" actId="1076"/>
        <pc:sldMkLst>
          <pc:docMk/>
          <pc:sldMk cId="1890991911" sldId="505"/>
        </pc:sldMkLst>
        <pc:spChg chg="mod">
          <ac:chgData name="Sofia Cacciapuoti [ CONT-Type2-Micron Technology, Inc ]" userId="94f0f56e-8e12-4c0e-bb0b-056f0538a0c1" providerId="ADAL" clId="{B0D1B8A7-5B4B-4EDE-A8C8-5B8B939A3F43}" dt="2025-06-24T13:09:06.104" v="558" actId="1076"/>
          <ac:spMkLst>
            <pc:docMk/>
            <pc:sldMk cId="1890991911" sldId="505"/>
            <ac:spMk id="2" creationId="{81B95894-6485-7164-06C6-751EAEF69FC7}"/>
          </ac:spMkLst>
        </pc:spChg>
        <pc:spChg chg="mod">
          <ac:chgData name="Sofia Cacciapuoti [ CONT-Type2-Micron Technology, Inc ]" userId="94f0f56e-8e12-4c0e-bb0b-056f0538a0c1" providerId="ADAL" clId="{B0D1B8A7-5B4B-4EDE-A8C8-5B8B939A3F43}" dt="2025-06-24T13:09:24.636" v="560" actId="1076"/>
          <ac:spMkLst>
            <pc:docMk/>
            <pc:sldMk cId="1890991911" sldId="505"/>
            <ac:spMk id="4" creationId="{B7A52880-712F-2E4F-8B49-313A2D97ADD2}"/>
          </ac:spMkLst>
        </pc:spChg>
        <pc:spChg chg="add mod">
          <ac:chgData name="Sofia Cacciapuoti [ CONT-Type2-Micron Technology, Inc ]" userId="94f0f56e-8e12-4c0e-bb0b-056f0538a0c1" providerId="ADAL" clId="{B0D1B8A7-5B4B-4EDE-A8C8-5B8B939A3F43}" dt="2025-06-24T13:09:06.104" v="558" actId="1076"/>
          <ac:spMkLst>
            <pc:docMk/>
            <pc:sldMk cId="1890991911" sldId="505"/>
            <ac:spMk id="8" creationId="{9217AA36-747F-C173-1ABB-9B3CC8B8213E}"/>
          </ac:spMkLst>
        </pc:spChg>
        <pc:picChg chg="add mod">
          <ac:chgData name="Sofia Cacciapuoti [ CONT-Type2-Micron Technology, Inc ]" userId="94f0f56e-8e12-4c0e-bb0b-056f0538a0c1" providerId="ADAL" clId="{B0D1B8A7-5B4B-4EDE-A8C8-5B8B939A3F43}" dt="2025-06-24T13:08:55.908" v="557" actId="1076"/>
          <ac:picMkLst>
            <pc:docMk/>
            <pc:sldMk cId="1890991911" sldId="505"/>
            <ac:picMk id="7" creationId="{CF4658BE-75B0-E576-56F8-85A75BF3AA3C}"/>
          </ac:picMkLst>
        </pc:picChg>
      </pc:sldChg>
      <pc:sldChg chg="modSp">
        <pc:chgData name="Sofia Cacciapuoti [ CONT-Type2-Micron Technology, Inc ]" userId="94f0f56e-8e12-4c0e-bb0b-056f0538a0c1" providerId="ADAL" clId="{B0D1B8A7-5B4B-4EDE-A8C8-5B8B939A3F43}" dt="2025-06-24T13:03:58.392" v="528"/>
        <pc:sldMkLst>
          <pc:docMk/>
          <pc:sldMk cId="3132618246" sldId="507"/>
        </pc:sldMkLst>
        <pc:spChg chg="mod">
          <ac:chgData name="Sofia Cacciapuoti [ CONT-Type2-Micron Technology, Inc ]" userId="94f0f56e-8e12-4c0e-bb0b-056f0538a0c1" providerId="ADAL" clId="{B0D1B8A7-5B4B-4EDE-A8C8-5B8B939A3F43}" dt="2025-06-24T13:03:58.392" v="528"/>
          <ac:spMkLst>
            <pc:docMk/>
            <pc:sldMk cId="3132618246" sldId="507"/>
            <ac:spMk id="5" creationId="{DE2D5C6D-DF77-DB85-73A1-90AAA591CDB5}"/>
          </ac:spMkLst>
        </pc:spChg>
      </pc:sldChg>
      <pc:sldChg chg="modSp">
        <pc:chgData name="Sofia Cacciapuoti [ CONT-Type2-Micron Technology, Inc ]" userId="94f0f56e-8e12-4c0e-bb0b-056f0538a0c1" providerId="ADAL" clId="{B0D1B8A7-5B4B-4EDE-A8C8-5B8B939A3F43}" dt="2025-06-24T13:03:58.392" v="528"/>
        <pc:sldMkLst>
          <pc:docMk/>
          <pc:sldMk cId="2015857262" sldId="508"/>
        </pc:sldMkLst>
        <pc:spChg chg="mod">
          <ac:chgData name="Sofia Cacciapuoti [ CONT-Type2-Micron Technology, Inc ]" userId="94f0f56e-8e12-4c0e-bb0b-056f0538a0c1" providerId="ADAL" clId="{B0D1B8A7-5B4B-4EDE-A8C8-5B8B939A3F43}" dt="2025-06-24T13:03:58.392" v="528"/>
          <ac:spMkLst>
            <pc:docMk/>
            <pc:sldMk cId="2015857262" sldId="508"/>
            <ac:spMk id="5" creationId="{43D4B824-3A31-DE79-BE62-8374EAC49ACF}"/>
          </ac:spMkLst>
        </pc:spChg>
      </pc:sldChg>
      <pc:sldChg chg="addSp delSp modSp mod setBg setClrOvrMap">
        <pc:chgData name="Sofia Cacciapuoti [ CONT-Type2-Micron Technology, Inc ]" userId="94f0f56e-8e12-4c0e-bb0b-056f0538a0c1" providerId="ADAL" clId="{B0D1B8A7-5B4B-4EDE-A8C8-5B8B939A3F43}" dt="2025-06-24T13:04:19.041" v="531" actId="26606"/>
        <pc:sldMkLst>
          <pc:docMk/>
          <pc:sldMk cId="1832021747" sldId="509"/>
        </pc:sldMkLst>
        <pc:spChg chg="mod">
          <ac:chgData name="Sofia Cacciapuoti [ CONT-Type2-Micron Technology, Inc ]" userId="94f0f56e-8e12-4c0e-bb0b-056f0538a0c1" providerId="ADAL" clId="{B0D1B8A7-5B4B-4EDE-A8C8-5B8B939A3F43}" dt="2025-06-24T13:04:19.041" v="531" actId="26606"/>
          <ac:spMkLst>
            <pc:docMk/>
            <pc:sldMk cId="1832021747" sldId="509"/>
            <ac:spMk id="2" creationId="{555E4910-C27B-C50D-9FBF-53DEA211402B}"/>
          </ac:spMkLst>
        </pc:spChg>
        <pc:spChg chg="add">
          <ac:chgData name="Sofia Cacciapuoti [ CONT-Type2-Micron Technology, Inc ]" userId="94f0f56e-8e12-4c0e-bb0b-056f0538a0c1" providerId="ADAL" clId="{B0D1B8A7-5B4B-4EDE-A8C8-5B8B939A3F43}" dt="2025-06-24T13:04:19.041" v="531" actId="26606"/>
          <ac:spMkLst>
            <pc:docMk/>
            <pc:sldMk cId="1832021747" sldId="509"/>
            <ac:spMk id="32" creationId="{78C9D07A-5A22-4E55-B18A-47CF07E5080D}"/>
          </ac:spMkLst>
        </pc:spChg>
        <pc:spChg chg="add">
          <ac:chgData name="Sofia Cacciapuoti [ CONT-Type2-Micron Technology, Inc ]" userId="94f0f56e-8e12-4c0e-bb0b-056f0538a0c1" providerId="ADAL" clId="{B0D1B8A7-5B4B-4EDE-A8C8-5B8B939A3F43}" dt="2025-06-24T13:04:19.041" v="531" actId="26606"/>
          <ac:spMkLst>
            <pc:docMk/>
            <pc:sldMk cId="1832021747" sldId="509"/>
            <ac:spMk id="34" creationId="{3D71E629-0739-4A59-972B-A9E9A4500E31}"/>
          </ac:spMkLst>
        </pc:spChg>
        <pc:spChg chg="add">
          <ac:chgData name="Sofia Cacciapuoti [ CONT-Type2-Micron Technology, Inc ]" userId="94f0f56e-8e12-4c0e-bb0b-056f0538a0c1" providerId="ADAL" clId="{B0D1B8A7-5B4B-4EDE-A8C8-5B8B939A3F43}" dt="2025-06-24T13:04:19.041" v="531" actId="26606"/>
          <ac:spMkLst>
            <pc:docMk/>
            <pc:sldMk cId="1832021747" sldId="509"/>
            <ac:spMk id="36" creationId="{4930BBBA-6F9F-4D27-AD61-45935240C80A}"/>
          </ac:spMkLst>
        </pc:spChg>
        <pc:spChg chg="add">
          <ac:chgData name="Sofia Cacciapuoti [ CONT-Type2-Micron Technology, Inc ]" userId="94f0f56e-8e12-4c0e-bb0b-056f0538a0c1" providerId="ADAL" clId="{B0D1B8A7-5B4B-4EDE-A8C8-5B8B939A3F43}" dt="2025-06-24T13:04:19.041" v="531" actId="26606"/>
          <ac:spMkLst>
            <pc:docMk/>
            <pc:sldMk cId="1832021747" sldId="509"/>
            <ac:spMk id="39" creationId="{929B6C0D-2AB5-4965-B573-1D00F1D0B76C}"/>
          </ac:spMkLst>
        </pc:spChg>
        <pc:picChg chg="add">
          <ac:chgData name="Sofia Cacciapuoti [ CONT-Type2-Micron Technology, Inc ]" userId="94f0f56e-8e12-4c0e-bb0b-056f0538a0c1" providerId="ADAL" clId="{B0D1B8A7-5B4B-4EDE-A8C8-5B8B939A3F43}" dt="2025-06-24T13:04:19.041" v="531" actId="26606"/>
          <ac:picMkLst>
            <pc:docMk/>
            <pc:sldMk cId="1832021747" sldId="509"/>
            <ac:picMk id="23" creationId="{5321D838-2C7E-4177-9DD3-DAC78324A2B2}"/>
          </ac:picMkLst>
        </pc:picChg>
        <pc:picChg chg="add">
          <ac:chgData name="Sofia Cacciapuoti [ CONT-Type2-Micron Technology, Inc ]" userId="94f0f56e-8e12-4c0e-bb0b-056f0538a0c1" providerId="ADAL" clId="{B0D1B8A7-5B4B-4EDE-A8C8-5B8B939A3F43}" dt="2025-06-24T13:04:19.041" v="531" actId="26606"/>
          <ac:picMkLst>
            <pc:docMk/>
            <pc:sldMk cId="1832021747" sldId="509"/>
            <ac:picMk id="31" creationId="{EEDDA48B-BC04-4915-ADA3-A1A9522EB0D1}"/>
          </ac:picMkLst>
        </pc:picChg>
        <pc:picChg chg="add">
          <ac:chgData name="Sofia Cacciapuoti [ CONT-Type2-Micron Technology, Inc ]" userId="94f0f56e-8e12-4c0e-bb0b-056f0538a0c1" providerId="ADAL" clId="{B0D1B8A7-5B4B-4EDE-A8C8-5B8B939A3F43}" dt="2025-06-24T13:04:19.041" v="531" actId="26606"/>
          <ac:picMkLst>
            <pc:docMk/>
            <pc:sldMk cId="1832021747" sldId="509"/>
            <ac:picMk id="37" creationId="{4FED5ABE-AA8E-4BAE-B923-EB99ABDE02AA}"/>
          </ac:picMkLst>
        </pc:picChg>
        <pc:picChg chg="add">
          <ac:chgData name="Sofia Cacciapuoti [ CONT-Type2-Micron Technology, Inc ]" userId="94f0f56e-8e12-4c0e-bb0b-056f0538a0c1" providerId="ADAL" clId="{B0D1B8A7-5B4B-4EDE-A8C8-5B8B939A3F43}" dt="2025-06-24T13:04:19.041" v="531" actId="26606"/>
          <ac:picMkLst>
            <pc:docMk/>
            <pc:sldMk cId="1832021747" sldId="509"/>
            <ac:picMk id="38" creationId="{E0811D79-2C71-4B37-82AD-761836DCBD17}"/>
          </ac:picMkLst>
        </pc:picChg>
      </pc:sldChg>
      <pc:sldChg chg="modSp">
        <pc:chgData name="Sofia Cacciapuoti [ CONT-Type2-Micron Technology, Inc ]" userId="94f0f56e-8e12-4c0e-bb0b-056f0538a0c1" providerId="ADAL" clId="{B0D1B8A7-5B4B-4EDE-A8C8-5B8B939A3F43}" dt="2025-06-24T13:03:58.392" v="528"/>
        <pc:sldMkLst>
          <pc:docMk/>
          <pc:sldMk cId="2744921106" sldId="511"/>
        </pc:sldMkLst>
        <pc:spChg chg="mod">
          <ac:chgData name="Sofia Cacciapuoti [ CONT-Type2-Micron Technology, Inc ]" userId="94f0f56e-8e12-4c0e-bb0b-056f0538a0c1" providerId="ADAL" clId="{B0D1B8A7-5B4B-4EDE-A8C8-5B8B939A3F43}" dt="2025-06-24T13:03:58.392" v="528"/>
          <ac:spMkLst>
            <pc:docMk/>
            <pc:sldMk cId="2744921106" sldId="511"/>
            <ac:spMk id="5" creationId="{0177B9F2-0D73-39C8-0F3A-4CB6AC43F762}"/>
          </ac:spMkLst>
        </pc:spChg>
      </pc:sldChg>
      <pc:sldChg chg="modSp">
        <pc:chgData name="Sofia Cacciapuoti [ CONT-Type2-Micron Technology, Inc ]" userId="94f0f56e-8e12-4c0e-bb0b-056f0538a0c1" providerId="ADAL" clId="{B0D1B8A7-5B4B-4EDE-A8C8-5B8B939A3F43}" dt="2025-06-24T13:03:58.392" v="528"/>
        <pc:sldMkLst>
          <pc:docMk/>
          <pc:sldMk cId="21468805" sldId="512"/>
        </pc:sldMkLst>
        <pc:spChg chg="mod">
          <ac:chgData name="Sofia Cacciapuoti [ CONT-Type2-Micron Technology, Inc ]" userId="94f0f56e-8e12-4c0e-bb0b-056f0538a0c1" providerId="ADAL" clId="{B0D1B8A7-5B4B-4EDE-A8C8-5B8B939A3F43}" dt="2025-06-24T13:03:58.392" v="528"/>
          <ac:spMkLst>
            <pc:docMk/>
            <pc:sldMk cId="21468805" sldId="512"/>
            <ac:spMk id="5" creationId="{76B9CB23-E429-A13B-D383-22D688369D71}"/>
          </ac:spMkLst>
        </pc:spChg>
      </pc:sldChg>
      <pc:sldChg chg="modSp modAnim">
        <pc:chgData name="Sofia Cacciapuoti [ CONT-Type2-Micron Technology, Inc ]" userId="94f0f56e-8e12-4c0e-bb0b-056f0538a0c1" providerId="ADAL" clId="{B0D1B8A7-5B4B-4EDE-A8C8-5B8B939A3F43}" dt="2025-06-24T13:51:15.179" v="576"/>
        <pc:sldMkLst>
          <pc:docMk/>
          <pc:sldMk cId="2195345297" sldId="513"/>
        </pc:sldMkLst>
        <pc:spChg chg="mod">
          <ac:chgData name="Sofia Cacciapuoti [ CONT-Type2-Micron Technology, Inc ]" userId="94f0f56e-8e12-4c0e-bb0b-056f0538a0c1" providerId="ADAL" clId="{B0D1B8A7-5B4B-4EDE-A8C8-5B8B939A3F43}" dt="2025-06-24T13:03:58.392" v="528"/>
          <ac:spMkLst>
            <pc:docMk/>
            <pc:sldMk cId="2195345297" sldId="513"/>
            <ac:spMk id="5" creationId="{8990BDEE-C8E0-AAF8-A42B-8D503BD1527A}"/>
          </ac:spMkLst>
        </pc:spChg>
      </pc:sldChg>
      <pc:sldChg chg="modSp">
        <pc:chgData name="Sofia Cacciapuoti [ CONT-Type2-Micron Technology, Inc ]" userId="94f0f56e-8e12-4c0e-bb0b-056f0538a0c1" providerId="ADAL" clId="{B0D1B8A7-5B4B-4EDE-A8C8-5B8B939A3F43}" dt="2025-06-24T13:03:58.392" v="528"/>
        <pc:sldMkLst>
          <pc:docMk/>
          <pc:sldMk cId="3362071873" sldId="514"/>
        </pc:sldMkLst>
      </pc:sldChg>
      <pc:sldMasterChg chg="addSp">
        <pc:chgData name="Sofia Cacciapuoti [ CONT-Type2-Micron Technology, Inc ]" userId="94f0f56e-8e12-4c0e-bb0b-056f0538a0c1" providerId="ADAL" clId="{B0D1B8A7-5B4B-4EDE-A8C8-5B8B939A3F43}" dt="2025-06-24T13:03:58.392" v="528"/>
        <pc:sldMasterMkLst>
          <pc:docMk/>
          <pc:sldMasterMk cId="528509196" sldId="2147483922"/>
        </pc:sldMasterMkLst>
      </pc:sldMasterChg>
    </pc:docChg>
  </pc:docChgLst>
  <pc:docChgLst>
    <pc:chgData name="Stefano Allegra [ CONT-Type2-Micron Technology, Inc ]" userId="abdc704a-92e3-41e9-b814-3aaf1b0c192e" providerId="ADAL" clId="{BC945D77-92F5-4891-814D-FECFC084787E}"/>
    <pc:docChg chg="undo custSel modSld sldOrd modMainMaster">
      <pc:chgData name="Stefano Allegra [ CONT-Type2-Micron Technology, Inc ]" userId="abdc704a-92e3-41e9-b814-3aaf1b0c192e" providerId="ADAL" clId="{BC945D77-92F5-4891-814D-FECFC084787E}" dt="2025-06-26T13:58:31.569" v="1684" actId="166"/>
      <pc:docMkLst>
        <pc:docMk/>
      </pc:docMkLst>
      <pc:sldChg chg="modSp mod modNotesTx">
        <pc:chgData name="Stefano Allegra [ CONT-Type2-Micron Technology, Inc ]" userId="abdc704a-92e3-41e9-b814-3aaf1b0c192e" providerId="ADAL" clId="{BC945D77-92F5-4891-814D-FECFC084787E}" dt="2025-06-26T13:57:58.997" v="1683"/>
        <pc:sldMkLst>
          <pc:docMk/>
          <pc:sldMk cId="652176531" sldId="445"/>
        </pc:sldMkLst>
        <pc:spChg chg="mod">
          <ac:chgData name="Stefano Allegra [ CONT-Type2-Micron Technology, Inc ]" userId="abdc704a-92e3-41e9-b814-3aaf1b0c192e" providerId="ADAL" clId="{BC945D77-92F5-4891-814D-FECFC084787E}" dt="2025-06-26T13:43:15.693" v="1660" actId="20577"/>
          <ac:spMkLst>
            <pc:docMk/>
            <pc:sldMk cId="652176531" sldId="445"/>
            <ac:spMk id="2" creationId="{1F4E4D36-D998-4077-9B42-BA789BE570F6}"/>
          </ac:spMkLst>
        </pc:spChg>
        <pc:spChg chg="mod">
          <ac:chgData name="Stefano Allegra [ CONT-Type2-Micron Technology, Inc ]" userId="abdc704a-92e3-41e9-b814-3aaf1b0c192e" providerId="ADAL" clId="{BC945D77-92F5-4891-814D-FECFC084787E}" dt="2025-06-26T13:57:58.997" v="1683"/>
          <ac:spMkLst>
            <pc:docMk/>
            <pc:sldMk cId="652176531" sldId="445"/>
            <ac:spMk id="3" creationId="{30AA819D-9365-4360-AC3B-36813CDA1FB9}"/>
          </ac:spMkLst>
        </pc:spChg>
      </pc:sldChg>
      <pc:sldChg chg="modSp mod">
        <pc:chgData name="Stefano Allegra [ CONT-Type2-Micron Technology, Inc ]" userId="abdc704a-92e3-41e9-b814-3aaf1b0c192e" providerId="ADAL" clId="{BC945D77-92F5-4891-814D-FECFC084787E}" dt="2025-06-26T09:58:55.088" v="1499" actId="20577"/>
        <pc:sldMkLst>
          <pc:docMk/>
          <pc:sldMk cId="444223564" sldId="498"/>
        </pc:sldMkLst>
        <pc:spChg chg="mod">
          <ac:chgData name="Stefano Allegra [ CONT-Type2-Micron Technology, Inc ]" userId="abdc704a-92e3-41e9-b814-3aaf1b0c192e" providerId="ADAL" clId="{BC945D77-92F5-4891-814D-FECFC084787E}" dt="2025-06-26T09:58:55.088" v="1499" actId="20577"/>
          <ac:spMkLst>
            <pc:docMk/>
            <pc:sldMk cId="444223564" sldId="498"/>
            <ac:spMk id="21" creationId="{54ABD1D7-095F-A592-8C95-280EBABAE264}"/>
          </ac:spMkLst>
        </pc:spChg>
        <pc:graphicFrameChg chg="mod">
          <ac:chgData name="Stefano Allegra [ CONT-Type2-Micron Technology, Inc ]" userId="abdc704a-92e3-41e9-b814-3aaf1b0c192e" providerId="ADAL" clId="{BC945D77-92F5-4891-814D-FECFC084787E}" dt="2025-06-26T07:57:56.887" v="1212"/>
          <ac:graphicFrameMkLst>
            <pc:docMk/>
            <pc:sldMk cId="444223564" sldId="498"/>
            <ac:graphicFrameMk id="6" creationId="{A3D4E9BA-E1BD-C171-0CDA-4A12F9284B57}"/>
          </ac:graphicFrameMkLst>
        </pc:graphicFrameChg>
      </pc:sldChg>
      <pc:sldChg chg="modSp mod">
        <pc:chgData name="Stefano Allegra [ CONT-Type2-Micron Technology, Inc ]" userId="abdc704a-92e3-41e9-b814-3aaf1b0c192e" providerId="ADAL" clId="{BC945D77-92F5-4891-814D-FECFC084787E}" dt="2025-06-26T13:57:58.997" v="1683"/>
        <pc:sldMkLst>
          <pc:docMk/>
          <pc:sldMk cId="837703084" sldId="501"/>
        </pc:sldMkLst>
        <pc:spChg chg="mod">
          <ac:chgData name="Stefano Allegra [ CONT-Type2-Micron Technology, Inc ]" userId="abdc704a-92e3-41e9-b814-3aaf1b0c192e" providerId="ADAL" clId="{BC945D77-92F5-4891-814D-FECFC084787E}" dt="2025-06-26T13:57:58.997" v="1683"/>
          <ac:spMkLst>
            <pc:docMk/>
            <pc:sldMk cId="837703084" sldId="501"/>
            <ac:spMk id="2" creationId="{25B92B81-6073-38EF-F974-CF3E4CF5EC75}"/>
          </ac:spMkLst>
        </pc:spChg>
      </pc:sldChg>
      <pc:sldChg chg="ord">
        <pc:chgData name="Stefano Allegra [ CONT-Type2-Micron Technology, Inc ]" userId="abdc704a-92e3-41e9-b814-3aaf1b0c192e" providerId="ADAL" clId="{BC945D77-92F5-4891-814D-FECFC084787E}" dt="2025-06-26T12:39:05.941" v="1613"/>
        <pc:sldMkLst>
          <pc:docMk/>
          <pc:sldMk cId="3042901033" sldId="502"/>
        </pc:sldMkLst>
      </pc:sldChg>
      <pc:sldChg chg="addSp delSp modSp mod ord modNotesTx">
        <pc:chgData name="Stefano Allegra [ CONT-Type2-Micron Technology, Inc ]" userId="abdc704a-92e3-41e9-b814-3aaf1b0c192e" providerId="ADAL" clId="{BC945D77-92F5-4891-814D-FECFC084787E}" dt="2025-06-26T13:57:58.997" v="1683"/>
        <pc:sldMkLst>
          <pc:docMk/>
          <pc:sldMk cId="878308026" sldId="503"/>
        </pc:sldMkLst>
        <pc:spChg chg="mod">
          <ac:chgData name="Stefano Allegra [ CONT-Type2-Micron Technology, Inc ]" userId="abdc704a-92e3-41e9-b814-3aaf1b0c192e" providerId="ADAL" clId="{BC945D77-92F5-4891-814D-FECFC084787E}" dt="2025-06-26T13:57:58.997" v="1683"/>
          <ac:spMkLst>
            <pc:docMk/>
            <pc:sldMk cId="878308026" sldId="503"/>
            <ac:spMk id="3" creationId="{E9448560-1DF0-DB43-C075-94B1FC48D2A8}"/>
          </ac:spMkLst>
        </pc:spChg>
        <pc:spChg chg="add mod">
          <ac:chgData name="Stefano Allegra [ CONT-Type2-Micron Technology, Inc ]" userId="abdc704a-92e3-41e9-b814-3aaf1b0c192e" providerId="ADAL" clId="{BC945D77-92F5-4891-814D-FECFC084787E}" dt="2025-06-24T13:53:46.687" v="1168" actId="1036"/>
          <ac:spMkLst>
            <pc:docMk/>
            <pc:sldMk cId="878308026" sldId="503"/>
            <ac:spMk id="8" creationId="{7B94D13B-0F39-1BDB-D1DA-77BAB5FBD539}"/>
          </ac:spMkLst>
        </pc:spChg>
      </pc:sldChg>
      <pc:sldChg chg="addSp delSp modSp mod delDesignElem">
        <pc:chgData name="Stefano Allegra [ CONT-Type2-Micron Technology, Inc ]" userId="abdc704a-92e3-41e9-b814-3aaf1b0c192e" providerId="ADAL" clId="{BC945D77-92F5-4891-814D-FECFC084787E}" dt="2025-06-26T13:58:31.569" v="1684" actId="166"/>
        <pc:sldMkLst>
          <pc:docMk/>
          <pc:sldMk cId="3928526504" sldId="504"/>
        </pc:sldMkLst>
        <pc:spChg chg="mod">
          <ac:chgData name="Stefano Allegra [ CONT-Type2-Micron Technology, Inc ]" userId="abdc704a-92e3-41e9-b814-3aaf1b0c192e" providerId="ADAL" clId="{BC945D77-92F5-4891-814D-FECFC084787E}" dt="2025-06-24T13:36:09.456" v="0" actId="20577"/>
          <ac:spMkLst>
            <pc:docMk/>
            <pc:sldMk cId="3928526504" sldId="504"/>
            <ac:spMk id="3" creationId="{BBFCC438-9C40-CE8B-4ED7-67ED6AAFC292}"/>
          </ac:spMkLst>
        </pc:spChg>
        <pc:spChg chg="add del">
          <ac:chgData name="Stefano Allegra [ CONT-Type2-Micron Technology, Inc ]" userId="abdc704a-92e3-41e9-b814-3aaf1b0c192e" providerId="ADAL" clId="{BC945D77-92F5-4891-814D-FECFC084787E}" dt="2025-06-26T13:57:58.997" v="1683"/>
          <ac:spMkLst>
            <pc:docMk/>
            <pc:sldMk cId="3928526504" sldId="504"/>
            <ac:spMk id="16" creationId="{C6DB8A24-0DF2-4AB3-9191-C02AB6937C1F}"/>
          </ac:spMkLst>
        </pc:spChg>
        <pc:spChg chg="add del">
          <ac:chgData name="Stefano Allegra [ CONT-Type2-Micron Technology, Inc ]" userId="abdc704a-92e3-41e9-b814-3aaf1b0c192e" providerId="ADAL" clId="{BC945D77-92F5-4891-814D-FECFC084787E}" dt="2025-06-26T13:57:58.997" v="1683"/>
          <ac:spMkLst>
            <pc:docMk/>
            <pc:sldMk cId="3928526504" sldId="504"/>
            <ac:spMk id="18" creationId="{6924F406-F250-4FCF-A28E-52F364A5AA1D}"/>
          </ac:spMkLst>
        </pc:spChg>
        <pc:spChg chg="add del">
          <ac:chgData name="Stefano Allegra [ CONT-Type2-Micron Technology, Inc ]" userId="abdc704a-92e3-41e9-b814-3aaf1b0c192e" providerId="ADAL" clId="{BC945D77-92F5-4891-814D-FECFC084787E}" dt="2025-06-26T13:57:58.997" v="1683"/>
          <ac:spMkLst>
            <pc:docMk/>
            <pc:sldMk cId="3928526504" sldId="504"/>
            <ac:spMk id="24" creationId="{C493E730-2044-49B5-A022-B8D6F359343E}"/>
          </ac:spMkLst>
        </pc:spChg>
        <pc:grpChg chg="add del">
          <ac:chgData name="Stefano Allegra [ CONT-Type2-Micron Technology, Inc ]" userId="abdc704a-92e3-41e9-b814-3aaf1b0c192e" providerId="ADAL" clId="{BC945D77-92F5-4891-814D-FECFC084787E}" dt="2025-06-26T13:57:58.997" v="1683"/>
          <ac:grpSpMkLst>
            <pc:docMk/>
            <pc:sldMk cId="3928526504" sldId="504"/>
            <ac:grpSpMk id="20" creationId="{5B988D63-FA8B-436C-902E-E5005BC0492F}"/>
          </ac:grpSpMkLst>
        </pc:grpChg>
        <pc:picChg chg="ord">
          <ac:chgData name="Stefano Allegra [ CONT-Type2-Micron Technology, Inc ]" userId="abdc704a-92e3-41e9-b814-3aaf1b0c192e" providerId="ADAL" clId="{BC945D77-92F5-4891-814D-FECFC084787E}" dt="2025-06-26T13:58:31.569" v="1684" actId="166"/>
          <ac:picMkLst>
            <pc:docMk/>
            <pc:sldMk cId="3928526504" sldId="504"/>
            <ac:picMk id="5" creationId="{0647D477-34F7-24A7-2E05-125F3FBCCAC7}"/>
          </ac:picMkLst>
        </pc:picChg>
        <pc:picChg chg="add del">
          <ac:chgData name="Stefano Allegra [ CONT-Type2-Micron Technology, Inc ]" userId="abdc704a-92e3-41e9-b814-3aaf1b0c192e" providerId="ADAL" clId="{BC945D77-92F5-4891-814D-FECFC084787E}" dt="2025-06-26T13:57:58.997" v="1683"/>
          <ac:picMkLst>
            <pc:docMk/>
            <pc:sldMk cId="3928526504" sldId="504"/>
            <ac:picMk id="10" creationId="{01CFC1BB-C5B3-4479-9752-C53221627F91}"/>
          </ac:picMkLst>
        </pc:picChg>
        <pc:picChg chg="add del">
          <ac:chgData name="Stefano Allegra [ CONT-Type2-Micron Technology, Inc ]" userId="abdc704a-92e3-41e9-b814-3aaf1b0c192e" providerId="ADAL" clId="{BC945D77-92F5-4891-814D-FECFC084787E}" dt="2025-06-26T13:57:58.997" v="1683"/>
          <ac:picMkLst>
            <pc:docMk/>
            <pc:sldMk cId="3928526504" sldId="504"/>
            <ac:picMk id="12" creationId="{C56FCE19-3103-4473-A92E-E38D00FCD006}"/>
          </ac:picMkLst>
        </pc:picChg>
        <pc:picChg chg="add del">
          <ac:chgData name="Stefano Allegra [ CONT-Type2-Micron Technology, Inc ]" userId="abdc704a-92e3-41e9-b814-3aaf1b0c192e" providerId="ADAL" clId="{BC945D77-92F5-4891-814D-FECFC084787E}" dt="2025-06-26T13:57:58.997" v="1683"/>
          <ac:picMkLst>
            <pc:docMk/>
            <pc:sldMk cId="3928526504" sldId="504"/>
            <ac:picMk id="14" creationId="{E909C556-FC01-4870-ABC0-8D5C17BD0F3D}"/>
          </ac:picMkLst>
        </pc:picChg>
        <pc:picChg chg="add del">
          <ac:chgData name="Stefano Allegra [ CONT-Type2-Micron Technology, Inc ]" userId="abdc704a-92e3-41e9-b814-3aaf1b0c192e" providerId="ADAL" clId="{BC945D77-92F5-4891-814D-FECFC084787E}" dt="2025-06-26T13:57:58.997" v="1683"/>
          <ac:picMkLst>
            <pc:docMk/>
            <pc:sldMk cId="3928526504" sldId="504"/>
            <ac:picMk id="26" creationId="{78976801-4346-4636-BA62-265C81DFE7C4}"/>
          </ac:picMkLst>
        </pc:picChg>
      </pc:sldChg>
      <pc:sldChg chg="modSp">
        <pc:chgData name="Stefano Allegra [ CONT-Type2-Micron Technology, Inc ]" userId="abdc704a-92e3-41e9-b814-3aaf1b0c192e" providerId="ADAL" clId="{BC945D77-92F5-4891-814D-FECFC084787E}" dt="2025-06-26T13:57:58.997" v="1683"/>
        <pc:sldMkLst>
          <pc:docMk/>
          <pc:sldMk cId="3132618246" sldId="507"/>
        </pc:sldMkLst>
        <pc:spChg chg="mod">
          <ac:chgData name="Stefano Allegra [ CONT-Type2-Micron Technology, Inc ]" userId="abdc704a-92e3-41e9-b814-3aaf1b0c192e" providerId="ADAL" clId="{BC945D77-92F5-4891-814D-FECFC084787E}" dt="2025-06-26T13:57:58.997" v="1683"/>
          <ac:spMkLst>
            <pc:docMk/>
            <pc:sldMk cId="3132618246" sldId="507"/>
            <ac:spMk id="5" creationId="{DE2D5C6D-DF77-DB85-73A1-90AAA591CDB5}"/>
          </ac:spMkLst>
        </pc:spChg>
      </pc:sldChg>
      <pc:sldChg chg="modSp">
        <pc:chgData name="Stefano Allegra [ CONT-Type2-Micron Technology, Inc ]" userId="abdc704a-92e3-41e9-b814-3aaf1b0c192e" providerId="ADAL" clId="{BC945D77-92F5-4891-814D-FECFC084787E}" dt="2025-06-26T13:57:58.997" v="1683"/>
        <pc:sldMkLst>
          <pc:docMk/>
          <pc:sldMk cId="2015857262" sldId="508"/>
        </pc:sldMkLst>
        <pc:spChg chg="mod">
          <ac:chgData name="Stefano Allegra [ CONT-Type2-Micron Technology, Inc ]" userId="abdc704a-92e3-41e9-b814-3aaf1b0c192e" providerId="ADAL" clId="{BC945D77-92F5-4891-814D-FECFC084787E}" dt="2025-06-26T13:57:58.997" v="1683"/>
          <ac:spMkLst>
            <pc:docMk/>
            <pc:sldMk cId="2015857262" sldId="508"/>
            <ac:spMk id="5" creationId="{43D4B824-3A31-DE79-BE62-8374EAC49ACF}"/>
          </ac:spMkLst>
        </pc:spChg>
      </pc:sldChg>
      <pc:sldChg chg="addSp delSp delDesignElem">
        <pc:chgData name="Stefano Allegra [ CONT-Type2-Micron Technology, Inc ]" userId="abdc704a-92e3-41e9-b814-3aaf1b0c192e" providerId="ADAL" clId="{BC945D77-92F5-4891-814D-FECFC084787E}" dt="2025-06-26T13:57:58.997" v="1683"/>
        <pc:sldMkLst>
          <pc:docMk/>
          <pc:sldMk cId="1832021747" sldId="509"/>
        </pc:sldMkLst>
        <pc:spChg chg="add del">
          <ac:chgData name="Stefano Allegra [ CONT-Type2-Micron Technology, Inc ]" userId="abdc704a-92e3-41e9-b814-3aaf1b0c192e" providerId="ADAL" clId="{BC945D77-92F5-4891-814D-FECFC084787E}" dt="2025-06-26T13:57:58.997" v="1683"/>
          <ac:spMkLst>
            <pc:docMk/>
            <pc:sldMk cId="1832021747" sldId="509"/>
            <ac:spMk id="32" creationId="{78C9D07A-5A22-4E55-B18A-47CF07E5080D}"/>
          </ac:spMkLst>
        </pc:spChg>
        <pc:spChg chg="add del">
          <ac:chgData name="Stefano Allegra [ CONT-Type2-Micron Technology, Inc ]" userId="abdc704a-92e3-41e9-b814-3aaf1b0c192e" providerId="ADAL" clId="{BC945D77-92F5-4891-814D-FECFC084787E}" dt="2025-06-26T13:57:58.997" v="1683"/>
          <ac:spMkLst>
            <pc:docMk/>
            <pc:sldMk cId="1832021747" sldId="509"/>
            <ac:spMk id="34" creationId="{3D71E629-0739-4A59-972B-A9E9A4500E31}"/>
          </ac:spMkLst>
        </pc:spChg>
        <pc:spChg chg="add del">
          <ac:chgData name="Stefano Allegra [ CONT-Type2-Micron Technology, Inc ]" userId="abdc704a-92e3-41e9-b814-3aaf1b0c192e" providerId="ADAL" clId="{BC945D77-92F5-4891-814D-FECFC084787E}" dt="2025-06-26T13:57:58.997" v="1683"/>
          <ac:spMkLst>
            <pc:docMk/>
            <pc:sldMk cId="1832021747" sldId="509"/>
            <ac:spMk id="36" creationId="{4930BBBA-6F9F-4D27-AD61-45935240C80A}"/>
          </ac:spMkLst>
        </pc:spChg>
        <pc:spChg chg="add del">
          <ac:chgData name="Stefano Allegra [ CONT-Type2-Micron Technology, Inc ]" userId="abdc704a-92e3-41e9-b814-3aaf1b0c192e" providerId="ADAL" clId="{BC945D77-92F5-4891-814D-FECFC084787E}" dt="2025-06-26T13:57:58.997" v="1683"/>
          <ac:spMkLst>
            <pc:docMk/>
            <pc:sldMk cId="1832021747" sldId="509"/>
            <ac:spMk id="39" creationId="{929B6C0D-2AB5-4965-B573-1D00F1D0B76C}"/>
          </ac:spMkLst>
        </pc:spChg>
        <pc:picChg chg="add del">
          <ac:chgData name="Stefano Allegra [ CONT-Type2-Micron Technology, Inc ]" userId="abdc704a-92e3-41e9-b814-3aaf1b0c192e" providerId="ADAL" clId="{BC945D77-92F5-4891-814D-FECFC084787E}" dt="2025-06-26T13:57:58.997" v="1683"/>
          <ac:picMkLst>
            <pc:docMk/>
            <pc:sldMk cId="1832021747" sldId="509"/>
            <ac:picMk id="23" creationId="{5321D838-2C7E-4177-9DD3-DAC78324A2B2}"/>
          </ac:picMkLst>
        </pc:picChg>
        <pc:picChg chg="add del">
          <ac:chgData name="Stefano Allegra [ CONT-Type2-Micron Technology, Inc ]" userId="abdc704a-92e3-41e9-b814-3aaf1b0c192e" providerId="ADAL" clId="{BC945D77-92F5-4891-814D-FECFC084787E}" dt="2025-06-26T13:57:58.997" v="1683"/>
          <ac:picMkLst>
            <pc:docMk/>
            <pc:sldMk cId="1832021747" sldId="509"/>
            <ac:picMk id="29" creationId="{0146E45C-1450-4186-B501-74F221F897A8}"/>
          </ac:picMkLst>
        </pc:picChg>
        <pc:picChg chg="add del">
          <ac:chgData name="Stefano Allegra [ CONT-Type2-Micron Technology, Inc ]" userId="abdc704a-92e3-41e9-b814-3aaf1b0c192e" providerId="ADAL" clId="{BC945D77-92F5-4891-814D-FECFC084787E}" dt="2025-06-26T13:57:58.997" v="1683"/>
          <ac:picMkLst>
            <pc:docMk/>
            <pc:sldMk cId="1832021747" sldId="509"/>
            <ac:picMk id="31" creationId="{EEDDA48B-BC04-4915-ADA3-A1A9522EB0D1}"/>
          </ac:picMkLst>
        </pc:picChg>
        <pc:picChg chg="add del">
          <ac:chgData name="Stefano Allegra [ CONT-Type2-Micron Technology, Inc ]" userId="abdc704a-92e3-41e9-b814-3aaf1b0c192e" providerId="ADAL" clId="{BC945D77-92F5-4891-814D-FECFC084787E}" dt="2025-06-26T13:57:58.997" v="1683"/>
          <ac:picMkLst>
            <pc:docMk/>
            <pc:sldMk cId="1832021747" sldId="509"/>
            <ac:picMk id="37" creationId="{4FED5ABE-AA8E-4BAE-B923-EB99ABDE02AA}"/>
          </ac:picMkLst>
        </pc:picChg>
        <pc:picChg chg="add del">
          <ac:chgData name="Stefano Allegra [ CONT-Type2-Micron Technology, Inc ]" userId="abdc704a-92e3-41e9-b814-3aaf1b0c192e" providerId="ADAL" clId="{BC945D77-92F5-4891-814D-FECFC084787E}" dt="2025-06-26T13:57:58.997" v="1683"/>
          <ac:picMkLst>
            <pc:docMk/>
            <pc:sldMk cId="1832021747" sldId="509"/>
            <ac:picMk id="38" creationId="{E0811D79-2C71-4B37-82AD-761836DCBD17}"/>
          </ac:picMkLst>
        </pc:picChg>
      </pc:sldChg>
      <pc:sldChg chg="modSp">
        <pc:chgData name="Stefano Allegra [ CONT-Type2-Micron Technology, Inc ]" userId="abdc704a-92e3-41e9-b814-3aaf1b0c192e" providerId="ADAL" clId="{BC945D77-92F5-4891-814D-FECFC084787E}" dt="2025-06-26T13:57:58.997" v="1683"/>
        <pc:sldMkLst>
          <pc:docMk/>
          <pc:sldMk cId="2744921106" sldId="511"/>
        </pc:sldMkLst>
        <pc:spChg chg="mod">
          <ac:chgData name="Stefano Allegra [ CONT-Type2-Micron Technology, Inc ]" userId="abdc704a-92e3-41e9-b814-3aaf1b0c192e" providerId="ADAL" clId="{BC945D77-92F5-4891-814D-FECFC084787E}" dt="2025-06-26T13:57:58.997" v="1683"/>
          <ac:spMkLst>
            <pc:docMk/>
            <pc:sldMk cId="2744921106" sldId="511"/>
            <ac:spMk id="5" creationId="{0177B9F2-0D73-39C8-0F3A-4CB6AC43F762}"/>
          </ac:spMkLst>
        </pc:spChg>
      </pc:sldChg>
      <pc:sldChg chg="modSp">
        <pc:chgData name="Stefano Allegra [ CONT-Type2-Micron Technology, Inc ]" userId="abdc704a-92e3-41e9-b814-3aaf1b0c192e" providerId="ADAL" clId="{BC945D77-92F5-4891-814D-FECFC084787E}" dt="2025-06-26T13:57:58.997" v="1683"/>
        <pc:sldMkLst>
          <pc:docMk/>
          <pc:sldMk cId="21468805" sldId="512"/>
        </pc:sldMkLst>
        <pc:spChg chg="mod">
          <ac:chgData name="Stefano Allegra [ CONT-Type2-Micron Technology, Inc ]" userId="abdc704a-92e3-41e9-b814-3aaf1b0c192e" providerId="ADAL" clId="{BC945D77-92F5-4891-814D-FECFC084787E}" dt="2025-06-26T13:57:58.997" v="1683"/>
          <ac:spMkLst>
            <pc:docMk/>
            <pc:sldMk cId="21468805" sldId="512"/>
            <ac:spMk id="5" creationId="{76B9CB23-E429-A13B-D383-22D688369D71}"/>
          </ac:spMkLst>
        </pc:spChg>
      </pc:sldChg>
      <pc:sldChg chg="modSp">
        <pc:chgData name="Stefano Allegra [ CONT-Type2-Micron Technology, Inc ]" userId="abdc704a-92e3-41e9-b814-3aaf1b0c192e" providerId="ADAL" clId="{BC945D77-92F5-4891-814D-FECFC084787E}" dt="2025-06-26T13:57:58.997" v="1683"/>
        <pc:sldMkLst>
          <pc:docMk/>
          <pc:sldMk cId="2195345297" sldId="513"/>
        </pc:sldMkLst>
        <pc:spChg chg="mod">
          <ac:chgData name="Stefano Allegra [ CONT-Type2-Micron Technology, Inc ]" userId="abdc704a-92e3-41e9-b814-3aaf1b0c192e" providerId="ADAL" clId="{BC945D77-92F5-4891-814D-FECFC084787E}" dt="2025-06-26T13:57:58.997" v="1683"/>
          <ac:spMkLst>
            <pc:docMk/>
            <pc:sldMk cId="2195345297" sldId="513"/>
            <ac:spMk id="5" creationId="{8990BDEE-C8E0-AAF8-A42B-8D503BD1527A}"/>
          </ac:spMkLst>
        </pc:spChg>
      </pc:sldChg>
      <pc:sldChg chg="addSp delSp ord delDesignElem">
        <pc:chgData name="Stefano Allegra [ CONT-Type2-Micron Technology, Inc ]" userId="abdc704a-92e3-41e9-b814-3aaf1b0c192e" providerId="ADAL" clId="{BC945D77-92F5-4891-814D-FECFC084787E}" dt="2025-06-26T13:57:58.997" v="1683"/>
        <pc:sldMkLst>
          <pc:docMk/>
          <pc:sldMk cId="2054679538" sldId="515"/>
        </pc:sldMkLst>
        <pc:spChg chg="add del">
          <ac:chgData name="Stefano Allegra [ CONT-Type2-Micron Technology, Inc ]" userId="abdc704a-92e3-41e9-b814-3aaf1b0c192e" providerId="ADAL" clId="{BC945D77-92F5-4891-814D-FECFC084787E}" dt="2025-06-26T13:57:58.997" v="1683"/>
          <ac:spMkLst>
            <pc:docMk/>
            <pc:sldMk cId="2054679538" sldId="515"/>
            <ac:spMk id="85" creationId="{8B596859-88E8-4EB6-B800-82A454647840}"/>
          </ac:spMkLst>
        </pc:spChg>
        <pc:spChg chg="add del">
          <ac:chgData name="Stefano Allegra [ CONT-Type2-Micron Technology, Inc ]" userId="abdc704a-92e3-41e9-b814-3aaf1b0c192e" providerId="ADAL" clId="{BC945D77-92F5-4891-814D-FECFC084787E}" dt="2025-06-26T13:57:58.997" v="1683"/>
          <ac:spMkLst>
            <pc:docMk/>
            <pc:sldMk cId="2054679538" sldId="515"/>
            <ac:spMk id="88" creationId="{8ADE9738-7B48-4F06-BA7B-E2CF9663A69E}"/>
          </ac:spMkLst>
        </pc:spChg>
        <pc:spChg chg="add del">
          <ac:chgData name="Stefano Allegra [ CONT-Type2-Micron Technology, Inc ]" userId="abdc704a-92e3-41e9-b814-3aaf1b0c192e" providerId="ADAL" clId="{BC945D77-92F5-4891-814D-FECFC084787E}" dt="2025-06-26T13:57:58.997" v="1683"/>
          <ac:spMkLst>
            <pc:docMk/>
            <pc:sldMk cId="2054679538" sldId="515"/>
            <ac:spMk id="89" creationId="{CAF43216-230D-4305-A1C8-B62D812B5A3E}"/>
          </ac:spMkLst>
        </pc:spChg>
        <pc:picChg chg="add del">
          <ac:chgData name="Stefano Allegra [ CONT-Type2-Micron Technology, Inc ]" userId="abdc704a-92e3-41e9-b814-3aaf1b0c192e" providerId="ADAL" clId="{BC945D77-92F5-4891-814D-FECFC084787E}" dt="2025-06-26T13:57:58.997" v="1683"/>
          <ac:picMkLst>
            <pc:docMk/>
            <pc:sldMk cId="2054679538" sldId="515"/>
            <ac:picMk id="86" creationId="{62CFFBB8-E539-483F-B9AA-088F7D4B170D}"/>
          </ac:picMkLst>
        </pc:picChg>
        <pc:picChg chg="add del">
          <ac:chgData name="Stefano Allegra [ CONT-Type2-Micron Technology, Inc ]" userId="abdc704a-92e3-41e9-b814-3aaf1b0c192e" providerId="ADAL" clId="{BC945D77-92F5-4891-814D-FECFC084787E}" dt="2025-06-26T13:57:58.997" v="1683"/>
          <ac:picMkLst>
            <pc:docMk/>
            <pc:sldMk cId="2054679538" sldId="515"/>
            <ac:picMk id="87" creationId="{552C38B8-B7F9-478B-8D67-99B248A946C4}"/>
          </ac:picMkLst>
        </pc:picChg>
        <pc:picChg chg="add del">
          <ac:chgData name="Stefano Allegra [ CONT-Type2-Micron Technology, Inc ]" userId="abdc704a-92e3-41e9-b814-3aaf1b0c192e" providerId="ADAL" clId="{BC945D77-92F5-4891-814D-FECFC084787E}" dt="2025-06-26T13:57:58.997" v="1683"/>
          <ac:picMkLst>
            <pc:docMk/>
            <pc:sldMk cId="2054679538" sldId="515"/>
            <ac:picMk id="90" creationId="{ABFE1D33-74D4-49A6-BE38-4E9E88ED963B}"/>
          </ac:picMkLst>
        </pc:picChg>
      </pc:sldChg>
      <pc:sldMasterChg chg="addSp">
        <pc:chgData name="Stefano Allegra [ CONT-Type2-Micron Technology, Inc ]" userId="abdc704a-92e3-41e9-b814-3aaf1b0c192e" providerId="ADAL" clId="{BC945D77-92F5-4891-814D-FECFC084787E}" dt="2025-06-26T13:44:27.640" v="1670"/>
        <pc:sldMasterMkLst>
          <pc:docMk/>
          <pc:sldMasterMk cId="1238769893" sldId="2147483922"/>
        </pc:sldMasterMkLst>
      </pc:sldMasterChg>
      <pc:sldMasterChg chg="addSp">
        <pc:chgData name="Stefano Allegra [ CONT-Type2-Micron Technology, Inc ]" userId="abdc704a-92e3-41e9-b814-3aaf1b0c192e" providerId="ADAL" clId="{BC945D77-92F5-4891-814D-FECFC084787E}" dt="2025-06-26T13:44:30.633" v="1673"/>
        <pc:sldMasterMkLst>
          <pc:docMk/>
          <pc:sldMasterMk cId="2603021098" sldId="2147483938"/>
        </pc:sldMasterMkLst>
      </pc:sldMasterChg>
      <pc:sldMasterChg chg="addSp">
        <pc:chgData name="Stefano Allegra [ CONT-Type2-Micron Technology, Inc ]" userId="abdc704a-92e3-41e9-b814-3aaf1b0c192e" providerId="ADAL" clId="{BC945D77-92F5-4891-814D-FECFC084787E}" dt="2025-06-26T13:44:35.674" v="1674"/>
        <pc:sldMasterMkLst>
          <pc:docMk/>
          <pc:sldMasterMk cId="2309319259" sldId="2147483954"/>
        </pc:sldMasterMkLst>
      </pc:sldMasterChg>
      <pc:sldMasterChg chg="addSp">
        <pc:chgData name="Stefano Allegra [ CONT-Type2-Micron Technology, Inc ]" userId="abdc704a-92e3-41e9-b814-3aaf1b0c192e" providerId="ADAL" clId="{BC945D77-92F5-4891-814D-FECFC084787E}" dt="2025-06-26T13:50:54.701" v="1675"/>
        <pc:sldMasterMkLst>
          <pc:docMk/>
          <pc:sldMasterMk cId="3804674077" sldId="2147483970"/>
        </pc:sldMasterMkLst>
      </pc:sldMasterChg>
    </pc:docChg>
  </pc:docChgLst>
  <pc:docChgLst>
    <pc:chgData name="Federico Baldini [ CONT-Type2-Micron Technology, Inc ]" userId="52a4972f-3790-4fa2-bd98-6355dbbfb8f5" providerId="ADAL" clId="{ACB9452E-62A7-4640-BBA7-3EEC977FA157}"/>
    <pc:docChg chg="undo custSel addSld delSld modSld sldOrd modMainMaster">
      <pc:chgData name="Federico Baldini [ CONT-Type2-Micron Technology, Inc ]" userId="52a4972f-3790-4fa2-bd98-6355dbbfb8f5" providerId="ADAL" clId="{ACB9452E-62A7-4640-BBA7-3EEC977FA157}" dt="2025-06-26T13:41:18.613" v="2458" actId="20577"/>
      <pc:docMkLst>
        <pc:docMk/>
      </pc:docMkLst>
      <pc:sldChg chg="del">
        <pc:chgData name="Federico Baldini [ CONT-Type2-Micron Technology, Inc ]" userId="52a4972f-3790-4fa2-bd98-6355dbbfb8f5" providerId="ADAL" clId="{ACB9452E-62A7-4640-BBA7-3EEC977FA157}" dt="2025-06-23T13:31:22.376" v="0" actId="2696"/>
        <pc:sldMkLst>
          <pc:docMk/>
          <pc:sldMk cId="3237689621" sldId="272"/>
        </pc:sldMkLst>
      </pc:sldChg>
      <pc:sldChg chg="modSp del mod">
        <pc:chgData name="Federico Baldini [ CONT-Type2-Micron Technology, Inc ]" userId="52a4972f-3790-4fa2-bd98-6355dbbfb8f5" providerId="ADAL" clId="{ACB9452E-62A7-4640-BBA7-3EEC977FA157}" dt="2025-06-24T10:21:33.892" v="1650" actId="2696"/>
        <pc:sldMkLst>
          <pc:docMk/>
          <pc:sldMk cId="377902955" sldId="380"/>
        </pc:sldMkLst>
      </pc:sldChg>
      <pc:sldChg chg="modSp del mod">
        <pc:chgData name="Federico Baldini [ CONT-Type2-Micron Technology, Inc ]" userId="52a4972f-3790-4fa2-bd98-6355dbbfb8f5" providerId="ADAL" clId="{ACB9452E-62A7-4640-BBA7-3EEC977FA157}" dt="2025-06-24T10:21:31.397" v="1649" actId="2696"/>
        <pc:sldMkLst>
          <pc:docMk/>
          <pc:sldMk cId="3990056862" sldId="439"/>
        </pc:sldMkLst>
      </pc:sldChg>
      <pc:sldChg chg="addSp delSp modSp mod modTransition delAnim modAnim">
        <pc:chgData name="Federico Baldini [ CONT-Type2-Micron Technology, Inc ]" userId="52a4972f-3790-4fa2-bd98-6355dbbfb8f5" providerId="ADAL" clId="{ACB9452E-62A7-4640-BBA7-3EEC977FA157}" dt="2025-06-26T13:41:18.613" v="2458" actId="20577"/>
        <pc:sldMkLst>
          <pc:docMk/>
          <pc:sldMk cId="652176531" sldId="445"/>
        </pc:sldMkLst>
        <pc:spChg chg="mod">
          <ac:chgData name="Federico Baldini [ CONT-Type2-Micron Technology, Inc ]" userId="52a4972f-3790-4fa2-bd98-6355dbbfb8f5" providerId="ADAL" clId="{ACB9452E-62A7-4640-BBA7-3EEC977FA157}" dt="2025-06-26T13:41:18.613" v="2458" actId="20577"/>
          <ac:spMkLst>
            <pc:docMk/>
            <pc:sldMk cId="652176531" sldId="445"/>
            <ac:spMk id="2" creationId="{1F4E4D36-D998-4077-9B42-BA789BE570F6}"/>
          </ac:spMkLst>
        </pc:spChg>
        <pc:spChg chg="mod">
          <ac:chgData name="Federico Baldini [ CONT-Type2-Micron Technology, Inc ]" userId="52a4972f-3790-4fa2-bd98-6355dbbfb8f5" providerId="ADAL" clId="{ACB9452E-62A7-4640-BBA7-3EEC977FA157}" dt="2025-06-24T12:59:02.587" v="2076"/>
          <ac:spMkLst>
            <pc:docMk/>
            <pc:sldMk cId="652176531" sldId="445"/>
            <ac:spMk id="3" creationId="{30AA819D-9365-4360-AC3B-36813CDA1FB9}"/>
          </ac:spMkLst>
        </pc:spChg>
      </pc:sldChg>
      <pc:sldChg chg="modSp del">
        <pc:chgData name="Federico Baldini [ CONT-Type2-Micron Technology, Inc ]" userId="52a4972f-3790-4fa2-bd98-6355dbbfb8f5" providerId="ADAL" clId="{ACB9452E-62A7-4640-BBA7-3EEC977FA157}" dt="2025-06-24T10:21:36.322" v="1651" actId="2696"/>
        <pc:sldMkLst>
          <pc:docMk/>
          <pc:sldMk cId="1384076764" sldId="478"/>
        </pc:sldMkLst>
      </pc:sldChg>
      <pc:sldChg chg="modSp del mod">
        <pc:chgData name="Federico Baldini [ CONT-Type2-Micron Technology, Inc ]" userId="52a4972f-3790-4fa2-bd98-6355dbbfb8f5" providerId="ADAL" clId="{ACB9452E-62A7-4640-BBA7-3EEC977FA157}" dt="2025-06-24T10:21:38.283" v="1652" actId="2696"/>
        <pc:sldMkLst>
          <pc:docMk/>
          <pc:sldMk cId="70571069" sldId="479"/>
        </pc:sldMkLst>
      </pc:sldChg>
      <pc:sldChg chg="addSp modSp mod modTransition">
        <pc:chgData name="Federico Baldini [ CONT-Type2-Micron Technology, Inc ]" userId="52a4972f-3790-4fa2-bd98-6355dbbfb8f5" providerId="ADAL" clId="{ACB9452E-62A7-4640-BBA7-3EEC977FA157}" dt="2025-06-24T13:19:22.088" v="2211"/>
        <pc:sldMkLst>
          <pc:docMk/>
          <pc:sldMk cId="2315974632" sldId="482"/>
        </pc:sldMkLst>
        <pc:spChg chg="add mod">
          <ac:chgData name="Federico Baldini [ CONT-Type2-Micron Technology, Inc ]" userId="52a4972f-3790-4fa2-bd98-6355dbbfb8f5" providerId="ADAL" clId="{ACB9452E-62A7-4640-BBA7-3EEC977FA157}" dt="2025-06-24T13:19:12.160" v="2210" actId="1076"/>
          <ac:spMkLst>
            <pc:docMk/>
            <pc:sldMk cId="2315974632" sldId="482"/>
            <ac:spMk id="3" creationId="{A45EAFE8-79B8-3DA5-D63E-2B15C465A53B}"/>
          </ac:spMkLst>
        </pc:spChg>
        <pc:spChg chg="add mod ord">
          <ac:chgData name="Federico Baldini [ CONT-Type2-Micron Technology, Inc ]" userId="52a4972f-3790-4fa2-bd98-6355dbbfb8f5" providerId="ADAL" clId="{ACB9452E-62A7-4640-BBA7-3EEC977FA157}" dt="2025-06-24T10:50:29.955" v="1800" actId="1076"/>
          <ac:spMkLst>
            <pc:docMk/>
            <pc:sldMk cId="2315974632" sldId="482"/>
            <ac:spMk id="4" creationId="{978214E9-CBE7-3E4D-78A1-E674B496A216}"/>
          </ac:spMkLst>
        </pc:spChg>
      </pc:sldChg>
      <pc:sldChg chg="addSp delSp modSp mod modTransition">
        <pc:chgData name="Federico Baldini [ CONT-Type2-Micron Technology, Inc ]" userId="52a4972f-3790-4fa2-bd98-6355dbbfb8f5" providerId="ADAL" clId="{ACB9452E-62A7-4640-BBA7-3EEC977FA157}" dt="2025-06-24T13:07:09.153" v="2166"/>
        <pc:sldMkLst>
          <pc:docMk/>
          <pc:sldMk cId="444223564" sldId="498"/>
        </pc:sldMkLst>
        <pc:spChg chg="add mod">
          <ac:chgData name="Federico Baldini [ CONT-Type2-Micron Technology, Inc ]" userId="52a4972f-3790-4fa2-bd98-6355dbbfb8f5" providerId="ADAL" clId="{ACB9452E-62A7-4640-BBA7-3EEC977FA157}" dt="2025-06-24T10:11:42.148" v="1220" actId="1038"/>
          <ac:spMkLst>
            <pc:docMk/>
            <pc:sldMk cId="444223564" sldId="498"/>
            <ac:spMk id="10" creationId="{417E4E9E-21C3-F900-F2FB-EC3888DB1DC3}"/>
          </ac:spMkLst>
        </pc:spChg>
        <pc:spChg chg="add mod">
          <ac:chgData name="Federico Baldini [ CONT-Type2-Micron Technology, Inc ]" userId="52a4972f-3790-4fa2-bd98-6355dbbfb8f5" providerId="ADAL" clId="{ACB9452E-62A7-4640-BBA7-3EEC977FA157}" dt="2025-06-24T10:11:49.145" v="1267" actId="1037"/>
          <ac:spMkLst>
            <pc:docMk/>
            <pc:sldMk cId="444223564" sldId="498"/>
            <ac:spMk id="11" creationId="{721B1A91-C3E1-894A-DCFC-AF7A819296C9}"/>
          </ac:spMkLst>
        </pc:spChg>
        <pc:spChg chg="add mod">
          <ac:chgData name="Federico Baldini [ CONT-Type2-Micron Technology, Inc ]" userId="52a4972f-3790-4fa2-bd98-6355dbbfb8f5" providerId="ADAL" clId="{ACB9452E-62A7-4640-BBA7-3EEC977FA157}" dt="2025-06-24T10:11:56.652" v="1317" actId="1037"/>
          <ac:spMkLst>
            <pc:docMk/>
            <pc:sldMk cId="444223564" sldId="498"/>
            <ac:spMk id="12" creationId="{82FCC3F2-4BC0-09BC-AC04-DC5C8240FA0C}"/>
          </ac:spMkLst>
        </pc:spChg>
        <pc:spChg chg="add mod ord">
          <ac:chgData name="Federico Baldini [ CONT-Type2-Micron Technology, Inc ]" userId="52a4972f-3790-4fa2-bd98-6355dbbfb8f5" providerId="ADAL" clId="{ACB9452E-62A7-4640-BBA7-3EEC977FA157}" dt="2025-06-24T13:02:08.298" v="2099" actId="1037"/>
          <ac:spMkLst>
            <pc:docMk/>
            <pc:sldMk cId="444223564" sldId="498"/>
            <ac:spMk id="17" creationId="{49F5C99F-4164-FCA5-3FAE-1AFC8A685480}"/>
          </ac:spMkLst>
        </pc:spChg>
        <pc:spChg chg="add mod ord">
          <ac:chgData name="Federico Baldini [ CONT-Type2-Micron Technology, Inc ]" userId="52a4972f-3790-4fa2-bd98-6355dbbfb8f5" providerId="ADAL" clId="{ACB9452E-62A7-4640-BBA7-3EEC977FA157}" dt="2025-06-24T13:02:19.011" v="2112" actId="1037"/>
          <ac:spMkLst>
            <pc:docMk/>
            <pc:sldMk cId="444223564" sldId="498"/>
            <ac:spMk id="18" creationId="{25E76B43-C4EA-1BBA-ABAF-679BCDF70B12}"/>
          </ac:spMkLst>
        </pc:spChg>
        <pc:spChg chg="add mod ord">
          <ac:chgData name="Federico Baldini [ CONT-Type2-Micron Technology, Inc ]" userId="52a4972f-3790-4fa2-bd98-6355dbbfb8f5" providerId="ADAL" clId="{ACB9452E-62A7-4640-BBA7-3EEC977FA157}" dt="2025-06-24T13:02:33.700" v="2125" actId="1037"/>
          <ac:spMkLst>
            <pc:docMk/>
            <pc:sldMk cId="444223564" sldId="498"/>
            <ac:spMk id="19" creationId="{38EC5FC0-9A8A-4943-2055-1B1E7EA616DC}"/>
          </ac:spMkLst>
        </pc:spChg>
        <pc:spChg chg="add mod">
          <ac:chgData name="Federico Baldini [ CONT-Type2-Micron Technology, Inc ]" userId="52a4972f-3790-4fa2-bd98-6355dbbfb8f5" providerId="ADAL" clId="{ACB9452E-62A7-4640-BBA7-3EEC977FA157}" dt="2025-06-24T13:02:11.563" v="2100" actId="1076"/>
          <ac:spMkLst>
            <pc:docMk/>
            <pc:sldMk cId="444223564" sldId="498"/>
            <ac:spMk id="20" creationId="{C2356FF7-B8EF-2250-E468-11B5C6C48B4D}"/>
          </ac:spMkLst>
        </pc:spChg>
        <pc:spChg chg="add mod">
          <ac:chgData name="Federico Baldini [ CONT-Type2-Micron Technology, Inc ]" userId="52a4972f-3790-4fa2-bd98-6355dbbfb8f5" providerId="ADAL" clId="{ACB9452E-62A7-4640-BBA7-3EEC977FA157}" dt="2025-06-24T13:02:23.829" v="2113" actId="1076"/>
          <ac:spMkLst>
            <pc:docMk/>
            <pc:sldMk cId="444223564" sldId="498"/>
            <ac:spMk id="21" creationId="{54ABD1D7-095F-A592-8C95-280EBABAE264}"/>
          </ac:spMkLst>
        </pc:spChg>
        <pc:spChg chg="add mod">
          <ac:chgData name="Federico Baldini [ CONT-Type2-Micron Technology, Inc ]" userId="52a4972f-3790-4fa2-bd98-6355dbbfb8f5" providerId="ADAL" clId="{ACB9452E-62A7-4640-BBA7-3EEC977FA157}" dt="2025-06-24T13:02:58.898" v="2127" actId="13926"/>
          <ac:spMkLst>
            <pc:docMk/>
            <pc:sldMk cId="444223564" sldId="498"/>
            <ac:spMk id="22" creationId="{09C1B4D2-DE97-475F-0EAB-77AF729D55F1}"/>
          </ac:spMkLst>
        </pc:spChg>
        <pc:graphicFrameChg chg="add mod modGraphic">
          <ac:chgData name="Federico Baldini [ CONT-Type2-Micron Technology, Inc ]" userId="52a4972f-3790-4fa2-bd98-6355dbbfb8f5" providerId="ADAL" clId="{ACB9452E-62A7-4640-BBA7-3EEC977FA157}" dt="2025-06-24T13:01:50.732" v="2085" actId="14100"/>
          <ac:graphicFrameMkLst>
            <pc:docMk/>
            <pc:sldMk cId="444223564" sldId="498"/>
            <ac:graphicFrameMk id="6" creationId="{A3D4E9BA-E1BD-C171-0CDA-4A12F9284B57}"/>
          </ac:graphicFrameMkLst>
        </pc:graphicFrameChg>
      </pc:sldChg>
      <pc:sldChg chg="addSp delSp modSp del mod modClrScheme modAnim chgLayout">
        <pc:chgData name="Federico Baldini [ CONT-Type2-Micron Technology, Inc ]" userId="52a4972f-3790-4fa2-bd98-6355dbbfb8f5" providerId="ADAL" clId="{ACB9452E-62A7-4640-BBA7-3EEC977FA157}" dt="2025-06-24T09:31:16.758" v="532" actId="2696"/>
        <pc:sldMkLst>
          <pc:docMk/>
          <pc:sldMk cId="3833364111" sldId="499"/>
        </pc:sldMkLst>
      </pc:sldChg>
      <pc:sldChg chg="addSp delSp modSp add del mod modTransition modAnim">
        <pc:chgData name="Federico Baldini [ CONT-Type2-Micron Technology, Inc ]" userId="52a4972f-3790-4fa2-bd98-6355dbbfb8f5" providerId="ADAL" clId="{ACB9452E-62A7-4640-BBA7-3EEC977FA157}" dt="2025-06-24T13:41:26.680" v="2348" actId="478"/>
        <pc:sldMkLst>
          <pc:docMk/>
          <pc:sldMk cId="1806765530" sldId="500"/>
        </pc:sldMkLst>
      </pc:sldChg>
      <pc:sldChg chg="addSp delSp modSp mod ord setBg addAnim delDesignElem">
        <pc:chgData name="Federico Baldini [ CONT-Type2-Micron Technology, Inc ]" userId="52a4972f-3790-4fa2-bd98-6355dbbfb8f5" providerId="ADAL" clId="{ACB9452E-62A7-4640-BBA7-3EEC977FA157}" dt="2025-06-24T12:57:18.866" v="2044"/>
        <pc:sldMkLst>
          <pc:docMk/>
          <pc:sldMk cId="837703084" sldId="501"/>
        </pc:sldMkLst>
        <pc:spChg chg="mod ord">
          <ac:chgData name="Federico Baldini [ CONT-Type2-Micron Technology, Inc ]" userId="52a4972f-3790-4fa2-bd98-6355dbbfb8f5" providerId="ADAL" clId="{ACB9452E-62A7-4640-BBA7-3EEC977FA157}" dt="2025-06-24T12:27:41.002" v="1961" actId="26606"/>
          <ac:spMkLst>
            <pc:docMk/>
            <pc:sldMk cId="837703084" sldId="501"/>
            <ac:spMk id="2" creationId="{25B92B81-6073-38EF-F974-CF3E4CF5EC75}"/>
          </ac:spMkLst>
        </pc:spChg>
        <pc:picChg chg="add mod">
          <ac:chgData name="Federico Baldini [ CONT-Type2-Micron Technology, Inc ]" userId="52a4972f-3790-4fa2-bd98-6355dbbfb8f5" providerId="ADAL" clId="{ACB9452E-62A7-4640-BBA7-3EEC977FA157}" dt="2025-06-24T12:27:41.002" v="1961" actId="26606"/>
          <ac:picMkLst>
            <pc:docMk/>
            <pc:sldMk cId="837703084" sldId="501"/>
            <ac:picMk id="10" creationId="{DF2979D3-7223-7DFA-0CED-8825BFABB47F}"/>
          </ac:picMkLst>
        </pc:picChg>
      </pc:sldChg>
      <pc:sldChg chg="addSp delSp modSp mod ord modTransition">
        <pc:chgData name="Federico Baldini [ CONT-Type2-Micron Technology, Inc ]" userId="52a4972f-3790-4fa2-bd98-6355dbbfb8f5" providerId="ADAL" clId="{ACB9452E-62A7-4640-BBA7-3EEC977FA157}" dt="2025-06-25T08:35:06.061" v="2387"/>
        <pc:sldMkLst>
          <pc:docMk/>
          <pc:sldMk cId="3042901033" sldId="502"/>
        </pc:sldMkLst>
        <pc:graphicFrameChg chg="add mod modGraphic">
          <ac:chgData name="Federico Baldini [ CONT-Type2-Micron Technology, Inc ]" userId="52a4972f-3790-4fa2-bd98-6355dbbfb8f5" providerId="ADAL" clId="{ACB9452E-62A7-4640-BBA7-3EEC977FA157}" dt="2025-06-24T13:21:16.984" v="2236" actId="1038"/>
          <ac:graphicFrameMkLst>
            <pc:docMk/>
            <pc:sldMk cId="3042901033" sldId="502"/>
            <ac:graphicFrameMk id="10" creationId="{14C9404C-995D-B742-5C34-2E70FDF0C102}"/>
          </ac:graphicFrameMkLst>
        </pc:graphicFrameChg>
      </pc:sldChg>
      <pc:sldChg chg="addSp delSp modSp mod modTransition">
        <pc:chgData name="Federico Baldini [ CONT-Type2-Micron Technology, Inc ]" userId="52a4972f-3790-4fa2-bd98-6355dbbfb8f5" providerId="ADAL" clId="{ACB9452E-62A7-4640-BBA7-3EEC977FA157}" dt="2025-06-24T13:56:22.468" v="2383"/>
        <pc:sldMkLst>
          <pc:docMk/>
          <pc:sldMk cId="878308026" sldId="503"/>
        </pc:sldMkLst>
        <pc:spChg chg="mod">
          <ac:chgData name="Federico Baldini [ CONT-Type2-Micron Technology, Inc ]" userId="52a4972f-3790-4fa2-bd98-6355dbbfb8f5" providerId="ADAL" clId="{ACB9452E-62A7-4640-BBA7-3EEC977FA157}" dt="2025-06-24T12:59:02.587" v="2076"/>
          <ac:spMkLst>
            <pc:docMk/>
            <pc:sldMk cId="878308026" sldId="503"/>
            <ac:spMk id="3" creationId="{E9448560-1DF0-DB43-C075-94B1FC48D2A8}"/>
          </ac:spMkLst>
        </pc:spChg>
      </pc:sldChg>
      <pc:sldChg chg="addSp delSp modSp mod ord modTransition">
        <pc:chgData name="Federico Baldini [ CONT-Type2-Micron Technology, Inc ]" userId="52a4972f-3790-4fa2-bd98-6355dbbfb8f5" providerId="ADAL" clId="{ACB9452E-62A7-4640-BBA7-3EEC977FA157}" dt="2025-06-24T13:59:15.133" v="2385" actId="34307"/>
        <pc:sldMkLst>
          <pc:docMk/>
          <pc:sldMk cId="3928526504" sldId="504"/>
        </pc:sldMkLst>
        <pc:spChg chg="mod">
          <ac:chgData name="Federico Baldini [ CONT-Type2-Micron Technology, Inc ]" userId="52a4972f-3790-4fa2-bd98-6355dbbfb8f5" providerId="ADAL" clId="{ACB9452E-62A7-4640-BBA7-3EEC977FA157}" dt="2025-06-24T12:59:02.587" v="2076"/>
          <ac:spMkLst>
            <pc:docMk/>
            <pc:sldMk cId="3928526504" sldId="504"/>
            <ac:spMk id="2" creationId="{9910AE6D-EF0D-ADF6-84BB-CD1FA9D02FBD}"/>
          </ac:spMkLst>
        </pc:spChg>
        <pc:spChg chg="mod">
          <ac:chgData name="Federico Baldini [ CONT-Type2-Micron Technology, Inc ]" userId="52a4972f-3790-4fa2-bd98-6355dbbfb8f5" providerId="ADAL" clId="{ACB9452E-62A7-4640-BBA7-3EEC977FA157}" dt="2025-06-24T12:59:03.084" v="2083" actId="27636"/>
          <ac:spMkLst>
            <pc:docMk/>
            <pc:sldMk cId="3928526504" sldId="504"/>
            <ac:spMk id="3" creationId="{BBFCC438-9C40-CE8B-4ED7-67ED6AAFC292}"/>
          </ac:spMkLst>
        </pc:spChg>
      </pc:sldChg>
      <pc:sldChg chg="delSp modSp mod modTransition">
        <pc:chgData name="Federico Baldini [ CONT-Type2-Micron Technology, Inc ]" userId="52a4972f-3790-4fa2-bd98-6355dbbfb8f5" providerId="ADAL" clId="{ACB9452E-62A7-4640-BBA7-3EEC977FA157}" dt="2025-06-24T13:18:44.785" v="2205"/>
        <pc:sldMkLst>
          <pc:docMk/>
          <pc:sldMk cId="1890991911" sldId="505"/>
        </pc:sldMkLst>
        <pc:spChg chg="mod">
          <ac:chgData name="Federico Baldini [ CONT-Type2-Micron Technology, Inc ]" userId="52a4972f-3790-4fa2-bd98-6355dbbfb8f5" providerId="ADAL" clId="{ACB9452E-62A7-4640-BBA7-3EEC977FA157}" dt="2025-06-24T12:11:09.536" v="1950" actId="207"/>
          <ac:spMkLst>
            <pc:docMk/>
            <pc:sldMk cId="1890991911" sldId="505"/>
            <ac:spMk id="2" creationId="{81B95894-6485-7164-06C6-751EAEF69FC7}"/>
          </ac:spMkLst>
        </pc:spChg>
        <pc:spChg chg="mod">
          <ac:chgData name="Federico Baldini [ CONT-Type2-Micron Technology, Inc ]" userId="52a4972f-3790-4fa2-bd98-6355dbbfb8f5" providerId="ADAL" clId="{ACB9452E-62A7-4640-BBA7-3EEC977FA157}" dt="2025-06-24T12:59:03.056" v="2081" actId="27636"/>
          <ac:spMkLst>
            <pc:docMk/>
            <pc:sldMk cId="1890991911" sldId="505"/>
            <ac:spMk id="4" creationId="{B7A52880-712F-2E4F-8B49-313A2D97ADD2}"/>
          </ac:spMkLst>
        </pc:spChg>
      </pc:sldChg>
      <pc:sldChg chg="addSp delSp modSp mod">
        <pc:chgData name="Federico Baldini [ CONT-Type2-Micron Technology, Inc ]" userId="52a4972f-3790-4fa2-bd98-6355dbbfb8f5" providerId="ADAL" clId="{ACB9452E-62A7-4640-BBA7-3EEC977FA157}" dt="2025-06-24T12:57:58.939" v="2067" actId="478"/>
        <pc:sldMkLst>
          <pc:docMk/>
          <pc:sldMk cId="1729484338" sldId="506"/>
        </pc:sldMkLst>
        <pc:picChg chg="add mod">
          <ac:chgData name="Federico Baldini [ CONT-Type2-Micron Technology, Inc ]" userId="52a4972f-3790-4fa2-bd98-6355dbbfb8f5" providerId="ADAL" clId="{ACB9452E-62A7-4640-BBA7-3EEC977FA157}" dt="2025-06-24T09:36:07.942" v="561" actId="1076"/>
          <ac:picMkLst>
            <pc:docMk/>
            <pc:sldMk cId="1729484338" sldId="506"/>
            <ac:picMk id="3" creationId="{1D873E3D-6D12-5000-C04D-03DFEEA543E1}"/>
          </ac:picMkLst>
        </pc:picChg>
      </pc:sldChg>
      <pc:sldChg chg="addSp delSp modSp mod">
        <pc:chgData name="Federico Baldini [ CONT-Type2-Micron Technology, Inc ]" userId="52a4972f-3790-4fa2-bd98-6355dbbfb8f5" providerId="ADAL" clId="{ACB9452E-62A7-4640-BBA7-3EEC977FA157}" dt="2025-06-24T12:59:02.587" v="2076"/>
        <pc:sldMkLst>
          <pc:docMk/>
          <pc:sldMk cId="3132618246" sldId="507"/>
        </pc:sldMkLst>
        <pc:spChg chg="mod">
          <ac:chgData name="Federico Baldini [ CONT-Type2-Micron Technology, Inc ]" userId="52a4972f-3790-4fa2-bd98-6355dbbfb8f5" providerId="ADAL" clId="{ACB9452E-62A7-4640-BBA7-3EEC977FA157}" dt="2025-06-24T12:59:02.587" v="2076"/>
          <ac:spMkLst>
            <pc:docMk/>
            <pc:sldMk cId="3132618246" sldId="507"/>
            <ac:spMk id="5" creationId="{DE2D5C6D-DF77-DB85-73A1-90AAA591CDB5}"/>
          </ac:spMkLst>
        </pc:spChg>
        <pc:picChg chg="add mod">
          <ac:chgData name="Federico Baldini [ CONT-Type2-Micron Technology, Inc ]" userId="52a4972f-3790-4fa2-bd98-6355dbbfb8f5" providerId="ADAL" clId="{ACB9452E-62A7-4640-BBA7-3EEC977FA157}" dt="2025-06-24T09:36:27.836" v="567" actId="14100"/>
          <ac:picMkLst>
            <pc:docMk/>
            <pc:sldMk cId="3132618246" sldId="507"/>
            <ac:picMk id="2" creationId="{0FD94920-1259-98D6-0887-0D311A77FE85}"/>
          </ac:picMkLst>
        </pc:picChg>
      </pc:sldChg>
      <pc:sldChg chg="addSp delSp modSp mod">
        <pc:chgData name="Federico Baldini [ CONT-Type2-Micron Technology, Inc ]" userId="52a4972f-3790-4fa2-bd98-6355dbbfb8f5" providerId="ADAL" clId="{ACB9452E-62A7-4640-BBA7-3EEC977FA157}" dt="2025-06-24T12:59:02.587" v="2076"/>
        <pc:sldMkLst>
          <pc:docMk/>
          <pc:sldMk cId="2015857262" sldId="508"/>
        </pc:sldMkLst>
        <pc:spChg chg="mod">
          <ac:chgData name="Federico Baldini [ CONT-Type2-Micron Technology, Inc ]" userId="52a4972f-3790-4fa2-bd98-6355dbbfb8f5" providerId="ADAL" clId="{ACB9452E-62A7-4640-BBA7-3EEC977FA157}" dt="2025-06-24T12:59:02.587" v="2076"/>
          <ac:spMkLst>
            <pc:docMk/>
            <pc:sldMk cId="2015857262" sldId="508"/>
            <ac:spMk id="5" creationId="{43D4B824-3A31-DE79-BE62-8374EAC49ACF}"/>
          </ac:spMkLst>
        </pc:spChg>
        <pc:picChg chg="add mod">
          <ac:chgData name="Federico Baldini [ CONT-Type2-Micron Technology, Inc ]" userId="52a4972f-3790-4fa2-bd98-6355dbbfb8f5" providerId="ADAL" clId="{ACB9452E-62A7-4640-BBA7-3EEC977FA157}" dt="2025-06-24T09:38:24.302" v="591" actId="14100"/>
          <ac:picMkLst>
            <pc:docMk/>
            <pc:sldMk cId="2015857262" sldId="508"/>
            <ac:picMk id="2" creationId="{50FA6F6D-D75F-54F5-D5D0-D679336242FE}"/>
          </ac:picMkLst>
        </pc:picChg>
      </pc:sldChg>
      <pc:sldChg chg="addSp delSp modSp new mod modTransition setBg setClrOvrMap delDesignElem">
        <pc:chgData name="Federico Baldini [ CONT-Type2-Micron Technology, Inc ]" userId="52a4972f-3790-4fa2-bd98-6355dbbfb8f5" providerId="ADAL" clId="{ACB9452E-62A7-4640-BBA7-3EEC977FA157}" dt="2025-06-24T13:33:42.037" v="2329" actId="14100"/>
        <pc:sldMkLst>
          <pc:docMk/>
          <pc:sldMk cId="1832021747" sldId="509"/>
        </pc:sldMkLst>
        <pc:spChg chg="mod">
          <ac:chgData name="Federico Baldini [ CONT-Type2-Micron Technology, Inc ]" userId="52a4972f-3790-4fa2-bd98-6355dbbfb8f5" providerId="ADAL" clId="{ACB9452E-62A7-4640-BBA7-3EEC977FA157}" dt="2025-06-24T10:33:07.236" v="1741" actId="26606"/>
          <ac:spMkLst>
            <pc:docMk/>
            <pc:sldMk cId="1832021747" sldId="509"/>
            <ac:spMk id="2" creationId="{555E4910-C27B-C50D-9FBF-53DEA211402B}"/>
          </ac:spMkLst>
        </pc:spChg>
        <pc:picChg chg="add mod">
          <ac:chgData name="Federico Baldini [ CONT-Type2-Micron Technology, Inc ]" userId="52a4972f-3790-4fa2-bd98-6355dbbfb8f5" providerId="ADAL" clId="{ACB9452E-62A7-4640-BBA7-3EEC977FA157}" dt="2025-06-24T13:33:42.037" v="2329" actId="14100"/>
          <ac:picMkLst>
            <pc:docMk/>
            <pc:sldMk cId="1832021747" sldId="509"/>
            <ac:picMk id="6" creationId="{ED87D2E0-D469-EE48-BD7D-5F4BD881F9BB}"/>
          </ac:picMkLst>
        </pc:picChg>
      </pc:sldChg>
      <pc:sldChg chg="addSp delSp modSp new del mod modAnim">
        <pc:chgData name="Federico Baldini [ CONT-Type2-Micron Technology, Inc ]" userId="52a4972f-3790-4fa2-bd98-6355dbbfb8f5" providerId="ADAL" clId="{ACB9452E-62A7-4640-BBA7-3EEC977FA157}" dt="2025-06-24T09:31:24.847" v="533" actId="2696"/>
        <pc:sldMkLst>
          <pc:docMk/>
          <pc:sldMk cId="4110185839" sldId="510"/>
        </pc:sldMkLst>
      </pc:sldChg>
      <pc:sldChg chg="addSp delSp modSp mod">
        <pc:chgData name="Federico Baldini [ CONT-Type2-Micron Technology, Inc ]" userId="52a4972f-3790-4fa2-bd98-6355dbbfb8f5" providerId="ADAL" clId="{ACB9452E-62A7-4640-BBA7-3EEC977FA157}" dt="2025-06-24T12:59:02.587" v="2076"/>
        <pc:sldMkLst>
          <pc:docMk/>
          <pc:sldMk cId="2744921106" sldId="511"/>
        </pc:sldMkLst>
        <pc:spChg chg="mod">
          <ac:chgData name="Federico Baldini [ CONT-Type2-Micron Technology, Inc ]" userId="52a4972f-3790-4fa2-bd98-6355dbbfb8f5" providerId="ADAL" clId="{ACB9452E-62A7-4640-BBA7-3EEC977FA157}" dt="2025-06-24T12:59:02.587" v="2076"/>
          <ac:spMkLst>
            <pc:docMk/>
            <pc:sldMk cId="2744921106" sldId="511"/>
            <ac:spMk id="5" creationId="{0177B9F2-0D73-39C8-0F3A-4CB6AC43F762}"/>
          </ac:spMkLst>
        </pc:spChg>
        <pc:picChg chg="add mod">
          <ac:chgData name="Federico Baldini [ CONT-Type2-Micron Technology, Inc ]" userId="52a4972f-3790-4fa2-bd98-6355dbbfb8f5" providerId="ADAL" clId="{ACB9452E-62A7-4640-BBA7-3EEC977FA157}" dt="2025-06-24T09:38:29.924" v="592" actId="14100"/>
          <ac:picMkLst>
            <pc:docMk/>
            <pc:sldMk cId="2744921106" sldId="511"/>
            <ac:picMk id="3" creationId="{40A31822-385D-BC49-D8E3-14FDDD551020}"/>
          </ac:picMkLst>
        </pc:picChg>
      </pc:sldChg>
      <pc:sldChg chg="addSp delSp modSp mod">
        <pc:chgData name="Federico Baldini [ CONT-Type2-Micron Technology, Inc ]" userId="52a4972f-3790-4fa2-bd98-6355dbbfb8f5" providerId="ADAL" clId="{ACB9452E-62A7-4640-BBA7-3EEC977FA157}" dt="2025-06-24T12:59:02.587" v="2076"/>
        <pc:sldMkLst>
          <pc:docMk/>
          <pc:sldMk cId="21468805" sldId="512"/>
        </pc:sldMkLst>
        <pc:spChg chg="mod">
          <ac:chgData name="Federico Baldini [ CONT-Type2-Micron Technology, Inc ]" userId="52a4972f-3790-4fa2-bd98-6355dbbfb8f5" providerId="ADAL" clId="{ACB9452E-62A7-4640-BBA7-3EEC977FA157}" dt="2025-06-24T12:59:02.587" v="2076"/>
          <ac:spMkLst>
            <pc:docMk/>
            <pc:sldMk cId="21468805" sldId="512"/>
            <ac:spMk id="5" creationId="{76B9CB23-E429-A13B-D383-22D688369D71}"/>
          </ac:spMkLst>
        </pc:spChg>
        <pc:picChg chg="add mod">
          <ac:chgData name="Federico Baldini [ CONT-Type2-Micron Technology, Inc ]" userId="52a4972f-3790-4fa2-bd98-6355dbbfb8f5" providerId="ADAL" clId="{ACB9452E-62A7-4640-BBA7-3EEC977FA157}" dt="2025-06-24T09:37:44.640" v="590" actId="1076"/>
          <ac:picMkLst>
            <pc:docMk/>
            <pc:sldMk cId="21468805" sldId="512"/>
            <ac:picMk id="8" creationId="{08FD54E2-9505-5274-035F-9C0B749A21B5}"/>
          </ac:picMkLst>
        </pc:picChg>
      </pc:sldChg>
      <pc:sldChg chg="modSp">
        <pc:chgData name="Federico Baldini [ CONT-Type2-Micron Technology, Inc ]" userId="52a4972f-3790-4fa2-bd98-6355dbbfb8f5" providerId="ADAL" clId="{ACB9452E-62A7-4640-BBA7-3EEC977FA157}" dt="2025-06-24T12:59:02.587" v="2076"/>
        <pc:sldMkLst>
          <pc:docMk/>
          <pc:sldMk cId="2195345297" sldId="513"/>
        </pc:sldMkLst>
        <pc:spChg chg="mod">
          <ac:chgData name="Federico Baldini [ CONT-Type2-Micron Technology, Inc ]" userId="52a4972f-3790-4fa2-bd98-6355dbbfb8f5" providerId="ADAL" clId="{ACB9452E-62A7-4640-BBA7-3EEC977FA157}" dt="2025-06-24T12:59:02.587" v="2076"/>
          <ac:spMkLst>
            <pc:docMk/>
            <pc:sldMk cId="2195345297" sldId="513"/>
            <ac:spMk id="5" creationId="{8990BDEE-C8E0-AAF8-A42B-8D503BD1527A}"/>
          </ac:spMkLst>
        </pc:spChg>
      </pc:sldChg>
      <pc:sldChg chg="delSp modSp new del mod">
        <pc:chgData name="Federico Baldini [ CONT-Type2-Micron Technology, Inc ]" userId="52a4972f-3790-4fa2-bd98-6355dbbfb8f5" providerId="ADAL" clId="{ACB9452E-62A7-4640-BBA7-3EEC977FA157}" dt="2025-06-24T13:27:18.780" v="2297" actId="2696"/>
        <pc:sldMkLst>
          <pc:docMk/>
          <pc:sldMk cId="962502538" sldId="514"/>
        </pc:sldMkLst>
      </pc:sldChg>
      <pc:sldChg chg="addSp modSp mod modAnim">
        <pc:chgData name="Federico Baldini [ CONT-Type2-Micron Technology, Inc ]" userId="52a4972f-3790-4fa2-bd98-6355dbbfb8f5" providerId="ADAL" clId="{ACB9452E-62A7-4640-BBA7-3EEC977FA157}" dt="2025-06-24T13:55:51.060" v="2382" actId="688"/>
        <pc:sldMkLst>
          <pc:docMk/>
          <pc:sldMk cId="2274973769" sldId="514"/>
        </pc:sldMkLst>
        <pc:picChg chg="add mod">
          <ac:chgData name="Federico Baldini [ CONT-Type2-Micron Technology, Inc ]" userId="52a4972f-3790-4fa2-bd98-6355dbbfb8f5" providerId="ADAL" clId="{ACB9452E-62A7-4640-BBA7-3EEC977FA157}" dt="2025-06-24T13:55:51.060" v="2382" actId="688"/>
          <ac:picMkLst>
            <pc:docMk/>
            <pc:sldMk cId="2274973769" sldId="514"/>
            <ac:picMk id="3" creationId="{00851677-93D6-2A15-DD80-864A9BBC83DD}"/>
          </ac:picMkLst>
        </pc:picChg>
      </pc:sldChg>
      <pc:sldChg chg="delSp modSp mod">
        <pc:chgData name="Federico Baldini [ CONT-Type2-Micron Technology, Inc ]" userId="52a4972f-3790-4fa2-bd98-6355dbbfb8f5" providerId="ADAL" clId="{ACB9452E-62A7-4640-BBA7-3EEC977FA157}" dt="2025-06-24T13:16:43.042" v="2182" actId="14100"/>
        <pc:sldMkLst>
          <pc:docMk/>
          <pc:sldMk cId="3362071873" sldId="514"/>
        </pc:sldMkLst>
      </pc:sldChg>
      <pc:sldChg chg="addSp delSp modSp new mod modTransition setBg modAnim">
        <pc:chgData name="Federico Baldini [ CONT-Type2-Micron Technology, Inc ]" userId="52a4972f-3790-4fa2-bd98-6355dbbfb8f5" providerId="ADAL" clId="{ACB9452E-62A7-4640-BBA7-3EEC977FA157}" dt="2025-06-25T08:52:50.083" v="2450"/>
        <pc:sldMkLst>
          <pc:docMk/>
          <pc:sldMk cId="2054679538" sldId="515"/>
        </pc:sldMkLst>
        <pc:spChg chg="add">
          <ac:chgData name="Federico Baldini [ CONT-Type2-Micron Technology, Inc ]" userId="52a4972f-3790-4fa2-bd98-6355dbbfb8f5" providerId="ADAL" clId="{ACB9452E-62A7-4640-BBA7-3EEC977FA157}" dt="2025-06-25T08:51:52.305" v="2448" actId="26606"/>
          <ac:spMkLst>
            <pc:docMk/>
            <pc:sldMk cId="2054679538" sldId="515"/>
            <ac:spMk id="85" creationId="{8B596859-88E8-4EB6-B800-82A454647840}"/>
          </ac:spMkLst>
        </pc:spChg>
        <pc:spChg chg="add">
          <ac:chgData name="Federico Baldini [ CONT-Type2-Micron Technology, Inc ]" userId="52a4972f-3790-4fa2-bd98-6355dbbfb8f5" providerId="ADAL" clId="{ACB9452E-62A7-4640-BBA7-3EEC977FA157}" dt="2025-06-25T08:51:52.305" v="2448" actId="26606"/>
          <ac:spMkLst>
            <pc:docMk/>
            <pc:sldMk cId="2054679538" sldId="515"/>
            <ac:spMk id="88" creationId="{8ADE9738-7B48-4F06-BA7B-E2CF9663A69E}"/>
          </ac:spMkLst>
        </pc:spChg>
        <pc:spChg chg="add">
          <ac:chgData name="Federico Baldini [ CONT-Type2-Micron Technology, Inc ]" userId="52a4972f-3790-4fa2-bd98-6355dbbfb8f5" providerId="ADAL" clId="{ACB9452E-62A7-4640-BBA7-3EEC977FA157}" dt="2025-06-25T08:51:52.305" v="2448" actId="26606"/>
          <ac:spMkLst>
            <pc:docMk/>
            <pc:sldMk cId="2054679538" sldId="515"/>
            <ac:spMk id="89" creationId="{CAF43216-230D-4305-A1C8-B62D812B5A3E}"/>
          </ac:spMkLst>
        </pc:spChg>
        <pc:picChg chg="add mod">
          <ac:chgData name="Federico Baldini [ CONT-Type2-Micron Technology, Inc ]" userId="52a4972f-3790-4fa2-bd98-6355dbbfb8f5" providerId="ADAL" clId="{ACB9452E-62A7-4640-BBA7-3EEC977FA157}" dt="2025-06-25T08:51:52.287" v="2447" actId="26606"/>
          <ac:picMkLst>
            <pc:docMk/>
            <pc:sldMk cId="2054679538" sldId="515"/>
            <ac:picMk id="6" creationId="{6F8F7ABB-64F4-03C1-3252-FEBA5E9BE87B}"/>
          </ac:picMkLst>
        </pc:picChg>
        <pc:picChg chg="add">
          <ac:chgData name="Federico Baldini [ CONT-Type2-Micron Technology, Inc ]" userId="52a4972f-3790-4fa2-bd98-6355dbbfb8f5" providerId="ADAL" clId="{ACB9452E-62A7-4640-BBA7-3EEC977FA157}" dt="2025-06-25T08:51:52.305" v="2448" actId="26606"/>
          <ac:picMkLst>
            <pc:docMk/>
            <pc:sldMk cId="2054679538" sldId="515"/>
            <ac:picMk id="86" creationId="{62CFFBB8-E539-483F-B9AA-088F7D4B170D}"/>
          </ac:picMkLst>
        </pc:picChg>
        <pc:picChg chg="add">
          <ac:chgData name="Federico Baldini [ CONT-Type2-Micron Technology, Inc ]" userId="52a4972f-3790-4fa2-bd98-6355dbbfb8f5" providerId="ADAL" clId="{ACB9452E-62A7-4640-BBA7-3EEC977FA157}" dt="2025-06-25T08:51:52.305" v="2448" actId="26606"/>
          <ac:picMkLst>
            <pc:docMk/>
            <pc:sldMk cId="2054679538" sldId="515"/>
            <ac:picMk id="87" creationId="{552C38B8-B7F9-478B-8D67-99B248A946C4}"/>
          </ac:picMkLst>
        </pc:picChg>
        <pc:picChg chg="add">
          <ac:chgData name="Federico Baldini [ CONT-Type2-Micron Technology, Inc ]" userId="52a4972f-3790-4fa2-bd98-6355dbbfb8f5" providerId="ADAL" clId="{ACB9452E-62A7-4640-BBA7-3EEC977FA157}" dt="2025-06-25T08:51:52.305" v="2448" actId="26606"/>
          <ac:picMkLst>
            <pc:docMk/>
            <pc:sldMk cId="2054679538" sldId="515"/>
            <ac:picMk id="90" creationId="{ABFE1D33-74D4-49A6-BE38-4E9E88ED963B}"/>
          </ac:picMkLst>
        </pc:picChg>
      </pc:sldChg>
      <pc:sldMasterChg chg="addSp delSldLayout">
        <pc:chgData name="Federico Baldini [ CONT-Type2-Micron Technology, Inc ]" userId="52a4972f-3790-4fa2-bd98-6355dbbfb8f5" providerId="ADAL" clId="{ACB9452E-62A7-4640-BBA7-3EEC977FA157}" dt="2025-06-24T10:21:38.283" v="1652" actId="2696"/>
        <pc:sldMasterMkLst>
          <pc:docMk/>
          <pc:sldMasterMk cId="381272426" sldId="2147483757"/>
        </pc:sldMasterMkLst>
        <pc:sldLayoutChg chg="del">
          <pc:chgData name="Federico Baldini [ CONT-Type2-Micron Technology, Inc ]" userId="52a4972f-3790-4fa2-bd98-6355dbbfb8f5" providerId="ADAL" clId="{ACB9452E-62A7-4640-BBA7-3EEC977FA157}" dt="2025-06-24T10:21:31.397" v="1649" actId="2696"/>
          <pc:sldLayoutMkLst>
            <pc:docMk/>
            <pc:sldMasterMk cId="381272426" sldId="2147483757"/>
            <pc:sldLayoutMk cId="2682746479" sldId="2147483769"/>
          </pc:sldLayoutMkLst>
        </pc:sldLayoutChg>
        <pc:sldLayoutChg chg="del">
          <pc:chgData name="Federico Baldini [ CONT-Type2-Micron Technology, Inc ]" userId="52a4972f-3790-4fa2-bd98-6355dbbfb8f5" providerId="ADAL" clId="{ACB9452E-62A7-4640-BBA7-3EEC977FA157}" dt="2025-06-24T10:21:33.892" v="1650" actId="2696"/>
          <pc:sldLayoutMkLst>
            <pc:docMk/>
            <pc:sldMasterMk cId="381272426" sldId="2147483757"/>
            <pc:sldLayoutMk cId="550926610" sldId="2147483770"/>
          </pc:sldLayoutMkLst>
        </pc:sldLayoutChg>
        <pc:sldLayoutChg chg="del">
          <pc:chgData name="Federico Baldini [ CONT-Type2-Micron Technology, Inc ]" userId="52a4972f-3790-4fa2-bd98-6355dbbfb8f5" providerId="ADAL" clId="{ACB9452E-62A7-4640-BBA7-3EEC977FA157}" dt="2025-06-24T10:21:36.322" v="1651" actId="2696"/>
          <pc:sldLayoutMkLst>
            <pc:docMk/>
            <pc:sldMasterMk cId="381272426" sldId="2147483757"/>
            <pc:sldLayoutMk cId="3194467913" sldId="2147483771"/>
          </pc:sldLayoutMkLst>
        </pc:sldLayoutChg>
        <pc:sldLayoutChg chg="del">
          <pc:chgData name="Federico Baldini [ CONT-Type2-Micron Technology, Inc ]" userId="52a4972f-3790-4fa2-bd98-6355dbbfb8f5" providerId="ADAL" clId="{ACB9452E-62A7-4640-BBA7-3EEC977FA157}" dt="2025-06-24T10:21:38.283" v="1652" actId="2696"/>
          <pc:sldLayoutMkLst>
            <pc:docMk/>
            <pc:sldMasterMk cId="381272426" sldId="2147483757"/>
            <pc:sldLayoutMk cId="435074101" sldId="2147483772"/>
          </pc:sldLayoutMkLst>
        </pc:sldLayoutChg>
      </pc:sldMasterChg>
      <pc:sldMasterChg chg="addSp">
        <pc:chgData name="Federico Baldini [ CONT-Type2-Micron Technology, Inc ]" userId="52a4972f-3790-4fa2-bd98-6355dbbfb8f5" providerId="ADAL" clId="{ACB9452E-62A7-4640-BBA7-3EEC977FA157}" dt="2025-06-24T12:57:18.866" v="2044"/>
        <pc:sldMasterMkLst>
          <pc:docMk/>
          <pc:sldMasterMk cId="3769014162" sldId="2147483819"/>
        </pc:sldMasterMkLst>
      </pc:sldMasterChg>
      <pc:sldMasterChg chg="addSp">
        <pc:chgData name="Federico Baldini [ CONT-Type2-Micron Technology, Inc ]" userId="52a4972f-3790-4fa2-bd98-6355dbbfb8f5" providerId="ADAL" clId="{ACB9452E-62A7-4640-BBA7-3EEC977FA157}" dt="2025-06-24T12:57:42.050" v="2057"/>
        <pc:sldMasterMkLst>
          <pc:docMk/>
          <pc:sldMasterMk cId="4289799513" sldId="2147483841"/>
        </pc:sldMasterMkLst>
      </pc:sldMasterChg>
      <pc:sldMasterChg chg="addSp">
        <pc:chgData name="Federico Baldini [ CONT-Type2-Micron Technology, Inc ]" userId="52a4972f-3790-4fa2-bd98-6355dbbfb8f5" providerId="ADAL" clId="{ACB9452E-62A7-4640-BBA7-3EEC977FA157}" dt="2025-06-24T12:58:46.112" v="2068"/>
        <pc:sldMasterMkLst>
          <pc:docMk/>
          <pc:sldMasterMk cId="1265155057" sldId="2147483857"/>
        </pc:sldMasterMkLst>
      </pc:sldMasterChg>
      <pc:sldMasterChg chg="addSp">
        <pc:chgData name="Federico Baldini [ CONT-Type2-Micron Technology, Inc ]" userId="52a4972f-3790-4fa2-bd98-6355dbbfb8f5" providerId="ADAL" clId="{ACB9452E-62A7-4640-BBA7-3EEC977FA157}" dt="2025-06-24T12:59:02.587" v="2076"/>
        <pc:sldMasterMkLst>
          <pc:docMk/>
          <pc:sldMasterMk cId="3960675829" sldId="2147483878"/>
        </pc:sldMasterMkLst>
      </pc:sldMasterChg>
    </pc:docChg>
  </pc:docChgLst>
  <pc:docChgLst>
    <pc:chgData name="Matteo Grasselli Fontana [ CONT-Type2-Micron Technology, Inc ]" userId="875e67a0-ce1e-44aa-afd8-b52851641fd8" providerId="ADAL" clId="{1C694C48-972A-45A2-931E-F3DDAB79719E}"/>
    <pc:docChg chg="undo custSel addSld delSld modSld">
      <pc:chgData name="Matteo Grasselli Fontana [ CONT-Type2-Micron Technology, Inc ]" userId="875e67a0-ce1e-44aa-afd8-b52851641fd8" providerId="ADAL" clId="{1C694C48-972A-45A2-931E-F3DDAB79719E}" dt="2025-06-26T12:40:25.113" v="791" actId="14100"/>
      <pc:docMkLst>
        <pc:docMk/>
      </pc:docMkLst>
      <pc:sldChg chg="delSp modSp mod">
        <pc:chgData name="Matteo Grasselli Fontana [ CONT-Type2-Micron Technology, Inc ]" userId="875e67a0-ce1e-44aa-afd8-b52851641fd8" providerId="ADAL" clId="{1C694C48-972A-45A2-931E-F3DDAB79719E}" dt="2025-06-25T08:38:13.443" v="732" actId="14100"/>
        <pc:sldMkLst>
          <pc:docMk/>
          <pc:sldMk cId="652176531" sldId="445"/>
        </pc:sldMkLst>
        <pc:spChg chg="mod">
          <ac:chgData name="Matteo Grasselli Fontana [ CONT-Type2-Micron Technology, Inc ]" userId="875e67a0-ce1e-44aa-afd8-b52851641fd8" providerId="ADAL" clId="{1C694C48-972A-45A2-931E-F3DDAB79719E}" dt="2025-06-24T10:50:12.726" v="566" actId="14100"/>
          <ac:spMkLst>
            <pc:docMk/>
            <pc:sldMk cId="652176531" sldId="445"/>
            <ac:spMk id="2" creationId="{1F4E4D36-D998-4077-9B42-BA789BE570F6}"/>
          </ac:spMkLst>
        </pc:spChg>
      </pc:sldChg>
      <pc:sldChg chg="modSp mod">
        <pc:chgData name="Matteo Grasselli Fontana [ CONT-Type2-Micron Technology, Inc ]" userId="875e67a0-ce1e-44aa-afd8-b52851641fd8" providerId="ADAL" clId="{1C694C48-972A-45A2-931E-F3DDAB79719E}" dt="2025-06-24T09:18:51.376" v="176" actId="1076"/>
        <pc:sldMkLst>
          <pc:docMk/>
          <pc:sldMk cId="3833364111" sldId="499"/>
        </pc:sldMkLst>
      </pc:sldChg>
      <pc:sldChg chg="addSp delSp modSp del mod modAnim">
        <pc:chgData name="Matteo Grasselli Fontana [ CONT-Type2-Micron Technology, Inc ]" userId="875e67a0-ce1e-44aa-afd8-b52851641fd8" providerId="ADAL" clId="{1C694C48-972A-45A2-931E-F3DDAB79719E}" dt="2025-06-24T13:41:40.006" v="710" actId="2696"/>
        <pc:sldMkLst>
          <pc:docMk/>
          <pc:sldMk cId="1806765530" sldId="500"/>
        </pc:sldMkLst>
      </pc:sldChg>
      <pc:sldChg chg="addSp delSp modSp mod">
        <pc:chgData name="Matteo Grasselli Fontana [ CONT-Type2-Micron Technology, Inc ]" userId="875e67a0-ce1e-44aa-afd8-b52851641fd8" providerId="ADAL" clId="{1C694C48-972A-45A2-931E-F3DDAB79719E}" dt="2025-06-24T13:33:47.041" v="708" actId="1076"/>
        <pc:sldMkLst>
          <pc:docMk/>
          <pc:sldMk cId="837703084" sldId="501"/>
        </pc:sldMkLst>
        <pc:spChg chg="mod">
          <ac:chgData name="Matteo Grasselli Fontana [ CONT-Type2-Micron Technology, Inc ]" userId="875e67a0-ce1e-44aa-afd8-b52851641fd8" providerId="ADAL" clId="{1C694C48-972A-45A2-931E-F3DDAB79719E}" dt="2025-06-24T13:33:47.041" v="708" actId="1076"/>
          <ac:spMkLst>
            <pc:docMk/>
            <pc:sldMk cId="837703084" sldId="501"/>
            <ac:spMk id="2" creationId="{25B92B81-6073-38EF-F974-CF3E4CF5EC75}"/>
          </ac:spMkLst>
        </pc:spChg>
      </pc:sldChg>
      <pc:sldChg chg="addSp delSp modSp mod">
        <pc:chgData name="Matteo Grasselli Fontana [ CONT-Type2-Micron Technology, Inc ]" userId="875e67a0-ce1e-44aa-afd8-b52851641fd8" providerId="ADAL" clId="{1C694C48-972A-45A2-931E-F3DDAB79719E}" dt="2025-06-25T08:42:15.357" v="770" actId="1076"/>
        <pc:sldMkLst>
          <pc:docMk/>
          <pc:sldMk cId="878308026" sldId="503"/>
        </pc:sldMkLst>
        <pc:picChg chg="add mod">
          <ac:chgData name="Matteo Grasselli Fontana [ CONT-Type2-Micron Technology, Inc ]" userId="875e67a0-ce1e-44aa-afd8-b52851641fd8" providerId="ADAL" clId="{1C694C48-972A-45A2-931E-F3DDAB79719E}" dt="2025-06-25T08:42:15.357" v="770" actId="1076"/>
          <ac:picMkLst>
            <pc:docMk/>
            <pc:sldMk cId="878308026" sldId="503"/>
            <ac:picMk id="4" creationId="{B0E6B4D5-7266-BCF7-5B1C-F7C5AE14FC5D}"/>
          </ac:picMkLst>
        </pc:picChg>
      </pc:sldChg>
      <pc:sldChg chg="addSp delSp modSp mod setBg">
        <pc:chgData name="Matteo Grasselli Fontana [ CONT-Type2-Micron Technology, Inc ]" userId="875e67a0-ce1e-44aa-afd8-b52851641fd8" providerId="ADAL" clId="{1C694C48-972A-45A2-931E-F3DDAB79719E}" dt="2025-06-26T12:40:25.113" v="791" actId="14100"/>
        <pc:sldMkLst>
          <pc:docMk/>
          <pc:sldMk cId="3928526504" sldId="504"/>
        </pc:sldMkLst>
        <pc:spChg chg="mod">
          <ac:chgData name="Matteo Grasselli Fontana [ CONT-Type2-Micron Technology, Inc ]" userId="875e67a0-ce1e-44aa-afd8-b52851641fd8" providerId="ADAL" clId="{1C694C48-972A-45A2-931E-F3DDAB79719E}" dt="2025-06-26T12:40:25.113" v="791" actId="14100"/>
          <ac:spMkLst>
            <pc:docMk/>
            <pc:sldMk cId="3928526504" sldId="504"/>
            <ac:spMk id="2" creationId="{9910AE6D-EF0D-ADF6-84BB-CD1FA9D02FBD}"/>
          </ac:spMkLst>
        </pc:spChg>
        <pc:spChg chg="mod">
          <ac:chgData name="Matteo Grasselli Fontana [ CONT-Type2-Micron Technology, Inc ]" userId="875e67a0-ce1e-44aa-afd8-b52851641fd8" providerId="ADAL" clId="{1C694C48-972A-45A2-931E-F3DDAB79719E}" dt="2025-06-26T12:40:16.221" v="790" actId="26606"/>
          <ac:spMkLst>
            <pc:docMk/>
            <pc:sldMk cId="3928526504" sldId="504"/>
            <ac:spMk id="3" creationId="{BBFCC438-9C40-CE8B-4ED7-67ED6AAFC292}"/>
          </ac:spMkLst>
        </pc:spChg>
        <pc:spChg chg="add">
          <ac:chgData name="Matteo Grasselli Fontana [ CONT-Type2-Micron Technology, Inc ]" userId="875e67a0-ce1e-44aa-afd8-b52851641fd8" providerId="ADAL" clId="{1C694C48-972A-45A2-931E-F3DDAB79719E}" dt="2025-06-26T12:40:16.221" v="790" actId="26606"/>
          <ac:spMkLst>
            <pc:docMk/>
            <pc:sldMk cId="3928526504" sldId="504"/>
            <ac:spMk id="16" creationId="{C6DB8A24-0DF2-4AB3-9191-C02AB6937C1F}"/>
          </ac:spMkLst>
        </pc:spChg>
        <pc:spChg chg="add">
          <ac:chgData name="Matteo Grasselli Fontana [ CONT-Type2-Micron Technology, Inc ]" userId="875e67a0-ce1e-44aa-afd8-b52851641fd8" providerId="ADAL" clId="{1C694C48-972A-45A2-931E-F3DDAB79719E}" dt="2025-06-26T12:40:16.221" v="790" actId="26606"/>
          <ac:spMkLst>
            <pc:docMk/>
            <pc:sldMk cId="3928526504" sldId="504"/>
            <ac:spMk id="18" creationId="{6924F406-F250-4FCF-A28E-52F364A5AA1D}"/>
          </ac:spMkLst>
        </pc:spChg>
        <pc:spChg chg="add">
          <ac:chgData name="Matteo Grasselli Fontana [ CONT-Type2-Micron Technology, Inc ]" userId="875e67a0-ce1e-44aa-afd8-b52851641fd8" providerId="ADAL" clId="{1C694C48-972A-45A2-931E-F3DDAB79719E}" dt="2025-06-26T12:40:16.221" v="790" actId="26606"/>
          <ac:spMkLst>
            <pc:docMk/>
            <pc:sldMk cId="3928526504" sldId="504"/>
            <ac:spMk id="24" creationId="{C493E730-2044-49B5-A022-B8D6F359343E}"/>
          </ac:spMkLst>
        </pc:spChg>
        <pc:picChg chg="add mod ord">
          <ac:chgData name="Matteo Grasselli Fontana [ CONT-Type2-Micron Technology, Inc ]" userId="875e67a0-ce1e-44aa-afd8-b52851641fd8" providerId="ADAL" clId="{1C694C48-972A-45A2-931E-F3DDAB79719E}" dt="2025-06-26T12:40:16.221" v="790" actId="26606"/>
          <ac:picMkLst>
            <pc:docMk/>
            <pc:sldMk cId="3928526504" sldId="504"/>
            <ac:picMk id="5" creationId="{0647D477-34F7-24A7-2E05-125F3FBCCAC7}"/>
          </ac:picMkLst>
        </pc:picChg>
        <pc:picChg chg="add">
          <ac:chgData name="Matteo Grasselli Fontana [ CONT-Type2-Micron Technology, Inc ]" userId="875e67a0-ce1e-44aa-afd8-b52851641fd8" providerId="ADAL" clId="{1C694C48-972A-45A2-931E-F3DDAB79719E}" dt="2025-06-26T12:40:16.221" v="790" actId="26606"/>
          <ac:picMkLst>
            <pc:docMk/>
            <pc:sldMk cId="3928526504" sldId="504"/>
            <ac:picMk id="10" creationId="{01CFC1BB-C5B3-4479-9752-C53221627F91}"/>
          </ac:picMkLst>
        </pc:picChg>
        <pc:picChg chg="add">
          <ac:chgData name="Matteo Grasselli Fontana [ CONT-Type2-Micron Technology, Inc ]" userId="875e67a0-ce1e-44aa-afd8-b52851641fd8" providerId="ADAL" clId="{1C694C48-972A-45A2-931E-F3DDAB79719E}" dt="2025-06-26T12:40:16.221" v="790" actId="26606"/>
          <ac:picMkLst>
            <pc:docMk/>
            <pc:sldMk cId="3928526504" sldId="504"/>
            <ac:picMk id="12" creationId="{C56FCE19-3103-4473-A92E-E38D00FCD006}"/>
          </ac:picMkLst>
        </pc:picChg>
        <pc:picChg chg="add">
          <ac:chgData name="Matteo Grasselli Fontana [ CONT-Type2-Micron Technology, Inc ]" userId="875e67a0-ce1e-44aa-afd8-b52851641fd8" providerId="ADAL" clId="{1C694C48-972A-45A2-931E-F3DDAB79719E}" dt="2025-06-26T12:40:16.221" v="790" actId="26606"/>
          <ac:picMkLst>
            <pc:docMk/>
            <pc:sldMk cId="3928526504" sldId="504"/>
            <ac:picMk id="14" creationId="{E909C556-FC01-4870-ABC0-8D5C17BD0F3D}"/>
          </ac:picMkLst>
        </pc:picChg>
        <pc:picChg chg="add">
          <ac:chgData name="Matteo Grasselli Fontana [ CONT-Type2-Micron Technology, Inc ]" userId="875e67a0-ce1e-44aa-afd8-b52851641fd8" providerId="ADAL" clId="{1C694C48-972A-45A2-931E-F3DDAB79719E}" dt="2025-06-26T12:40:16.221" v="790" actId="26606"/>
          <ac:picMkLst>
            <pc:docMk/>
            <pc:sldMk cId="3928526504" sldId="504"/>
            <ac:picMk id="26" creationId="{78976801-4346-4636-BA62-265C81DFE7C4}"/>
          </ac:picMkLst>
        </pc:picChg>
      </pc:sldChg>
      <pc:sldChg chg="addSp delSp modSp new del mod delAnim modAnim">
        <pc:chgData name="Matteo Grasselli Fontana [ CONT-Type2-Micron Technology, Inc ]" userId="875e67a0-ce1e-44aa-afd8-b52851641fd8" providerId="ADAL" clId="{1C694C48-972A-45A2-931E-F3DDAB79719E}" dt="2025-06-24T09:12:10.171" v="150" actId="2696"/>
        <pc:sldMkLst>
          <pc:docMk/>
          <pc:sldMk cId="377925322" sldId="506"/>
        </pc:sldMkLst>
      </pc:sldChg>
      <pc:sldChg chg="addSp delSp modSp add mod modTransition delAnim modAnim">
        <pc:chgData name="Matteo Grasselli Fontana [ CONT-Type2-Micron Technology, Inc ]" userId="875e67a0-ce1e-44aa-afd8-b52851641fd8" providerId="ADAL" clId="{1C694C48-972A-45A2-931E-F3DDAB79719E}" dt="2025-06-24T13:27:10.618" v="672"/>
        <pc:sldMkLst>
          <pc:docMk/>
          <pc:sldMk cId="1729484338" sldId="506"/>
        </pc:sldMkLst>
        <pc:picChg chg="add mod">
          <ac:chgData name="Matteo Grasselli Fontana [ CONT-Type2-Micron Technology, Inc ]" userId="875e67a0-ce1e-44aa-afd8-b52851641fd8" providerId="ADAL" clId="{1C694C48-972A-45A2-931E-F3DDAB79719E}" dt="2025-06-24T09:55:26.308" v="473"/>
          <ac:picMkLst>
            <pc:docMk/>
            <pc:sldMk cId="1729484338" sldId="506"/>
            <ac:picMk id="6" creationId="{C7C32E89-F003-B8F3-DF6D-5521A5DB6D72}"/>
          </ac:picMkLst>
        </pc:picChg>
        <pc:picChg chg="add mod">
          <ac:chgData name="Matteo Grasselli Fontana [ CONT-Type2-Micron Technology, Inc ]" userId="875e67a0-ce1e-44aa-afd8-b52851641fd8" providerId="ADAL" clId="{1C694C48-972A-45A2-931E-F3DDAB79719E}" dt="2025-06-24T13:27:10.618" v="672"/>
          <ac:picMkLst>
            <pc:docMk/>
            <pc:sldMk cId="1729484338" sldId="506"/>
            <ac:picMk id="8" creationId="{F4E821EF-D3B0-9A21-2905-7B7D01EC8834}"/>
          </ac:picMkLst>
        </pc:picChg>
        <pc:picChg chg="mod">
          <ac:chgData name="Matteo Grasselli Fontana [ CONT-Type2-Micron Technology, Inc ]" userId="875e67a0-ce1e-44aa-afd8-b52851641fd8" providerId="ADAL" clId="{1C694C48-972A-45A2-931E-F3DDAB79719E}" dt="2025-06-24T09:19:19.807" v="189" actId="1076"/>
          <ac:picMkLst>
            <pc:docMk/>
            <pc:sldMk cId="1729484338" sldId="506"/>
            <ac:picMk id="9" creationId="{768D0058-9D50-79CA-54E2-D54B7AE5AA4C}"/>
          </ac:picMkLst>
        </pc:picChg>
        <pc:picChg chg="mod">
          <ac:chgData name="Matteo Grasselli Fontana [ CONT-Type2-Micron Technology, Inc ]" userId="875e67a0-ce1e-44aa-afd8-b52851641fd8" providerId="ADAL" clId="{1C694C48-972A-45A2-931E-F3DDAB79719E}" dt="2025-06-24T09:57:03.837" v="497" actId="1076"/>
          <ac:picMkLst>
            <pc:docMk/>
            <pc:sldMk cId="1729484338" sldId="506"/>
            <ac:picMk id="17" creationId="{DDA15937-6A8B-5CA0-FB10-229451E4ED5F}"/>
          </ac:picMkLst>
        </pc:picChg>
        <pc:picChg chg="mod">
          <ac:chgData name="Matteo Grasselli Fontana [ CONT-Type2-Micron Technology, Inc ]" userId="875e67a0-ce1e-44aa-afd8-b52851641fd8" providerId="ADAL" clId="{1C694C48-972A-45A2-931E-F3DDAB79719E}" dt="2025-06-24T09:57:08.316" v="500" actId="1076"/>
          <ac:picMkLst>
            <pc:docMk/>
            <pc:sldMk cId="1729484338" sldId="506"/>
            <ac:picMk id="19" creationId="{931C81EA-0A0B-5F28-C3D7-17994D41DD12}"/>
          </ac:picMkLst>
        </pc:picChg>
      </pc:sldChg>
      <pc:sldChg chg="modSp add del mod">
        <pc:chgData name="Matteo Grasselli Fontana [ CONT-Type2-Micron Technology, Inc ]" userId="875e67a0-ce1e-44aa-afd8-b52851641fd8" providerId="ADAL" clId="{1C694C48-972A-45A2-931E-F3DDAB79719E}" dt="2025-06-24T09:18:22.143" v="175" actId="2696"/>
        <pc:sldMkLst>
          <pc:docMk/>
          <pc:sldMk cId="4225264536" sldId="506"/>
        </pc:sldMkLst>
      </pc:sldChg>
      <pc:sldChg chg="delSp new del mod">
        <pc:chgData name="Matteo Grasselli Fontana [ CONT-Type2-Micron Technology, Inc ]" userId="875e67a0-ce1e-44aa-afd8-b52851641fd8" providerId="ADAL" clId="{1C694C48-972A-45A2-931E-F3DDAB79719E}" dt="2025-06-24T09:12:19.665" v="154" actId="2696"/>
        <pc:sldMkLst>
          <pc:docMk/>
          <pc:sldMk cId="718894387" sldId="507"/>
        </pc:sldMkLst>
      </pc:sldChg>
      <pc:sldChg chg="addSp delSp modSp add mod modTransition delAnim modAnim">
        <pc:chgData name="Matteo Grasselli Fontana [ CONT-Type2-Micron Technology, Inc ]" userId="875e67a0-ce1e-44aa-afd8-b52851641fd8" providerId="ADAL" clId="{1C694C48-972A-45A2-931E-F3DDAB79719E}" dt="2025-06-24T13:27:01.092" v="667" actId="1076"/>
        <pc:sldMkLst>
          <pc:docMk/>
          <pc:sldMk cId="3132618246" sldId="507"/>
        </pc:sldMkLst>
        <pc:picChg chg="add mod">
          <ac:chgData name="Matteo Grasselli Fontana [ CONT-Type2-Micron Technology, Inc ]" userId="875e67a0-ce1e-44aa-afd8-b52851641fd8" providerId="ADAL" clId="{1C694C48-972A-45A2-931E-F3DDAB79719E}" dt="2025-06-24T09:24:21.001" v="269"/>
          <ac:picMkLst>
            <pc:docMk/>
            <pc:sldMk cId="3132618246" sldId="507"/>
            <ac:picMk id="6" creationId="{5AA20FDF-A823-D7B3-24F3-DE16C62B6528}"/>
          </ac:picMkLst>
        </pc:picChg>
        <pc:picChg chg="mod">
          <ac:chgData name="Matteo Grasselli Fontana [ CONT-Type2-Micron Technology, Inc ]" userId="875e67a0-ce1e-44aa-afd8-b52851641fd8" providerId="ADAL" clId="{1C694C48-972A-45A2-931E-F3DDAB79719E}" dt="2025-06-24T09:21:32.437" v="220" actId="1076"/>
          <ac:picMkLst>
            <pc:docMk/>
            <pc:sldMk cId="3132618246" sldId="507"/>
            <ac:picMk id="9" creationId="{0D26E155-94D3-DB70-B50B-1ED787602325}"/>
          </ac:picMkLst>
        </pc:picChg>
        <pc:picChg chg="add mod">
          <ac:chgData name="Matteo Grasselli Fontana [ CONT-Type2-Micron Technology, Inc ]" userId="875e67a0-ce1e-44aa-afd8-b52851641fd8" providerId="ADAL" clId="{1C694C48-972A-45A2-931E-F3DDAB79719E}" dt="2025-06-24T09:55:09.924" v="466"/>
          <ac:picMkLst>
            <pc:docMk/>
            <pc:sldMk cId="3132618246" sldId="507"/>
            <ac:picMk id="12" creationId="{B92B7A5A-4618-1C1A-3529-77D8959F447C}"/>
          </ac:picMkLst>
        </pc:picChg>
        <pc:picChg chg="add mod">
          <ac:chgData name="Matteo Grasselli Fontana [ CONT-Type2-Micron Technology, Inc ]" userId="875e67a0-ce1e-44aa-afd8-b52851641fd8" providerId="ADAL" clId="{1C694C48-972A-45A2-931E-F3DDAB79719E}" dt="2025-06-24T13:27:01.092" v="667" actId="1076"/>
          <ac:picMkLst>
            <pc:docMk/>
            <pc:sldMk cId="3132618246" sldId="507"/>
            <ac:picMk id="14" creationId="{3827BF32-85E4-7C60-3119-B65E3FCBD6BB}"/>
          </ac:picMkLst>
        </pc:picChg>
        <pc:picChg chg="mod">
          <ac:chgData name="Matteo Grasselli Fontana [ CONT-Type2-Micron Technology, Inc ]" userId="875e67a0-ce1e-44aa-afd8-b52851641fd8" providerId="ADAL" clId="{1C694C48-972A-45A2-931E-F3DDAB79719E}" dt="2025-06-24T09:57:17.836" v="504" actId="1076"/>
          <ac:picMkLst>
            <pc:docMk/>
            <pc:sldMk cId="3132618246" sldId="507"/>
            <ac:picMk id="19" creationId="{373DF6C0-C63F-39D5-9500-63C0677781E8}"/>
          </ac:picMkLst>
        </pc:picChg>
      </pc:sldChg>
      <pc:sldChg chg="addSp delSp modSp add mod modTransition delAnim modAnim">
        <pc:chgData name="Matteo Grasselli Fontana [ CONT-Type2-Micron Technology, Inc ]" userId="875e67a0-ce1e-44aa-afd8-b52851641fd8" providerId="ADAL" clId="{1C694C48-972A-45A2-931E-F3DDAB79719E}" dt="2025-06-24T13:26:49.062" v="663"/>
        <pc:sldMkLst>
          <pc:docMk/>
          <pc:sldMk cId="2015857262" sldId="508"/>
        </pc:sldMkLst>
        <pc:picChg chg="add mod">
          <ac:chgData name="Matteo Grasselli Fontana [ CONT-Type2-Micron Technology, Inc ]" userId="875e67a0-ce1e-44aa-afd8-b52851641fd8" providerId="ADAL" clId="{1C694C48-972A-45A2-931E-F3DDAB79719E}" dt="2025-06-24T09:55:42.948" v="481"/>
          <ac:picMkLst>
            <pc:docMk/>
            <pc:sldMk cId="2015857262" sldId="508"/>
            <ac:picMk id="7" creationId="{9C2CDFEC-71A5-5290-C82A-4A2D4C7EE7E4}"/>
          </ac:picMkLst>
        </pc:picChg>
        <pc:picChg chg="mod">
          <ac:chgData name="Matteo Grasselli Fontana [ CONT-Type2-Micron Technology, Inc ]" userId="875e67a0-ce1e-44aa-afd8-b52851641fd8" providerId="ADAL" clId="{1C694C48-972A-45A2-931E-F3DDAB79719E}" dt="2025-06-24T09:25:07.794" v="282" actId="1076"/>
          <ac:picMkLst>
            <pc:docMk/>
            <pc:sldMk cId="2015857262" sldId="508"/>
            <ac:picMk id="9" creationId="{A317223F-9E89-49CE-0649-A433C265613A}"/>
          </ac:picMkLst>
        </pc:picChg>
        <pc:picChg chg="add mod">
          <ac:chgData name="Matteo Grasselli Fontana [ CONT-Type2-Micron Technology, Inc ]" userId="875e67a0-ce1e-44aa-afd8-b52851641fd8" providerId="ADAL" clId="{1C694C48-972A-45A2-931E-F3DDAB79719E}" dt="2025-06-24T13:26:49.062" v="663"/>
          <ac:picMkLst>
            <pc:docMk/>
            <pc:sldMk cId="2015857262" sldId="508"/>
            <ac:picMk id="10" creationId="{64E1528A-D84B-00E6-DD61-6C8FB0FC3705}"/>
          </ac:picMkLst>
        </pc:picChg>
        <pc:picChg chg="mod ord">
          <ac:chgData name="Matteo Grasselli Fontana [ CONT-Type2-Micron Technology, Inc ]" userId="875e67a0-ce1e-44aa-afd8-b52851641fd8" providerId="ADAL" clId="{1C694C48-972A-45A2-931E-F3DDAB79719E}" dt="2025-06-24T09:27:03.760" v="301" actId="1076"/>
          <ac:picMkLst>
            <pc:docMk/>
            <pc:sldMk cId="2015857262" sldId="508"/>
            <ac:picMk id="17" creationId="{922BA268-C195-8CD9-02EE-375CDD8C3FCE}"/>
          </ac:picMkLst>
        </pc:picChg>
        <pc:picChg chg="mod ord">
          <ac:chgData name="Matteo Grasselli Fontana [ CONT-Type2-Micron Technology, Inc ]" userId="875e67a0-ce1e-44aa-afd8-b52851641fd8" providerId="ADAL" clId="{1C694C48-972A-45A2-931E-F3DDAB79719E}" dt="2025-06-24T09:25:53.717" v="295" actId="1076"/>
          <ac:picMkLst>
            <pc:docMk/>
            <pc:sldMk cId="2015857262" sldId="508"/>
            <ac:picMk id="19" creationId="{87DF86F7-F3FE-D385-FFD3-095FA301022A}"/>
          </ac:picMkLst>
        </pc:picChg>
      </pc:sldChg>
      <pc:sldChg chg="delSp new del mod">
        <pc:chgData name="Matteo Grasselli Fontana [ CONT-Type2-Micron Technology, Inc ]" userId="875e67a0-ce1e-44aa-afd8-b52851641fd8" providerId="ADAL" clId="{1C694C48-972A-45A2-931E-F3DDAB79719E}" dt="2025-06-24T09:12:17.987" v="153" actId="2696"/>
        <pc:sldMkLst>
          <pc:docMk/>
          <pc:sldMk cId="4262833754" sldId="508"/>
        </pc:sldMkLst>
      </pc:sldChg>
      <pc:sldChg chg="delSp new del mod">
        <pc:chgData name="Matteo Grasselli Fontana [ CONT-Type2-Micron Technology, Inc ]" userId="875e67a0-ce1e-44aa-afd8-b52851641fd8" providerId="ADAL" clId="{1C694C48-972A-45A2-931E-F3DDAB79719E}" dt="2025-06-24T09:12:15.997" v="152" actId="2696"/>
        <pc:sldMkLst>
          <pc:docMk/>
          <pc:sldMk cId="132308185" sldId="509"/>
        </pc:sldMkLst>
      </pc:sldChg>
      <pc:sldChg chg="delSp new del mod">
        <pc:chgData name="Matteo Grasselli Fontana [ CONT-Type2-Micron Technology, Inc ]" userId="875e67a0-ce1e-44aa-afd8-b52851641fd8" providerId="ADAL" clId="{1C694C48-972A-45A2-931E-F3DDAB79719E}" dt="2025-06-24T09:12:13.836" v="151" actId="2696"/>
        <pc:sldMkLst>
          <pc:docMk/>
          <pc:sldMk cId="3564571799" sldId="510"/>
        </pc:sldMkLst>
      </pc:sldChg>
      <pc:sldChg chg="addSp delSp modSp add mod modTransition delAnim modAnim">
        <pc:chgData name="Matteo Grasselli Fontana [ CONT-Type2-Micron Technology, Inc ]" userId="875e67a0-ce1e-44aa-afd8-b52851641fd8" providerId="ADAL" clId="{1C694C48-972A-45A2-931E-F3DDAB79719E}" dt="2025-06-24T13:26:35.638" v="657"/>
        <pc:sldMkLst>
          <pc:docMk/>
          <pc:sldMk cId="2744921106" sldId="511"/>
        </pc:sldMkLst>
        <pc:picChg chg="add mod">
          <ac:chgData name="Matteo Grasselli Fontana [ CONT-Type2-Micron Technology, Inc ]" userId="875e67a0-ce1e-44aa-afd8-b52851641fd8" providerId="ADAL" clId="{1C694C48-972A-45A2-931E-F3DDAB79719E}" dt="2025-06-24T09:29:00.512" v="323"/>
          <ac:picMkLst>
            <pc:docMk/>
            <pc:sldMk cId="2744921106" sldId="511"/>
            <ac:picMk id="7" creationId="{07FFFA0A-CEF7-9762-6565-94B2558C9389}"/>
          </ac:picMkLst>
        </pc:picChg>
        <pc:picChg chg="mod">
          <ac:chgData name="Matteo Grasselli Fontana [ CONT-Type2-Micron Technology, Inc ]" userId="875e67a0-ce1e-44aa-afd8-b52851641fd8" providerId="ADAL" clId="{1C694C48-972A-45A2-931E-F3DDAB79719E}" dt="2025-06-24T09:57:56.678" v="511" actId="1076"/>
          <ac:picMkLst>
            <pc:docMk/>
            <pc:sldMk cId="2744921106" sldId="511"/>
            <ac:picMk id="9" creationId="{6504CAEC-2F1E-12AF-8049-F08451F91871}"/>
          </ac:picMkLst>
        </pc:picChg>
        <pc:picChg chg="add mod">
          <ac:chgData name="Matteo Grasselli Fontana [ CONT-Type2-Micron Technology, Inc ]" userId="875e67a0-ce1e-44aa-afd8-b52851641fd8" providerId="ADAL" clId="{1C694C48-972A-45A2-931E-F3DDAB79719E}" dt="2025-06-24T09:56:01.545" v="489" actId="1076"/>
          <ac:picMkLst>
            <pc:docMk/>
            <pc:sldMk cId="2744921106" sldId="511"/>
            <ac:picMk id="11" creationId="{6B0602AB-B027-D0B8-E117-536220D7879B}"/>
          </ac:picMkLst>
        </pc:picChg>
        <pc:picChg chg="add mod">
          <ac:chgData name="Matteo Grasselli Fontana [ CONT-Type2-Micron Technology, Inc ]" userId="875e67a0-ce1e-44aa-afd8-b52851641fd8" providerId="ADAL" clId="{1C694C48-972A-45A2-931E-F3DDAB79719E}" dt="2025-06-24T13:26:35.638" v="657"/>
          <ac:picMkLst>
            <pc:docMk/>
            <pc:sldMk cId="2744921106" sldId="511"/>
            <ac:picMk id="13" creationId="{D8948CB4-B558-C8AA-1F5C-65D610A25FE5}"/>
          </ac:picMkLst>
        </pc:picChg>
        <pc:picChg chg="mod">
          <ac:chgData name="Matteo Grasselli Fontana [ CONT-Type2-Micron Technology, Inc ]" userId="875e67a0-ce1e-44aa-afd8-b52851641fd8" providerId="ADAL" clId="{1C694C48-972A-45A2-931E-F3DDAB79719E}" dt="2025-06-24T09:33:16.623" v="362" actId="1076"/>
          <ac:picMkLst>
            <pc:docMk/>
            <pc:sldMk cId="2744921106" sldId="511"/>
            <ac:picMk id="19" creationId="{7FDA2798-95A0-C278-F08E-CDCB2ECDEE4F}"/>
          </ac:picMkLst>
        </pc:picChg>
      </pc:sldChg>
      <pc:sldChg chg="addSp delSp modSp add mod">
        <pc:chgData name="Matteo Grasselli Fontana [ CONT-Type2-Micron Technology, Inc ]" userId="875e67a0-ce1e-44aa-afd8-b52851641fd8" providerId="ADAL" clId="{1C694C48-972A-45A2-931E-F3DDAB79719E}" dt="2025-06-24T13:26:00.695" v="645"/>
        <pc:sldMkLst>
          <pc:docMk/>
          <pc:sldMk cId="21468805" sldId="512"/>
        </pc:sldMkLst>
        <pc:picChg chg="add mod">
          <ac:chgData name="Matteo Grasselli Fontana [ CONT-Type2-Micron Technology, Inc ]" userId="875e67a0-ce1e-44aa-afd8-b52851641fd8" providerId="ADAL" clId="{1C694C48-972A-45A2-931E-F3DDAB79719E}" dt="2025-06-24T09:36:22.836" v="411" actId="1076"/>
          <ac:picMkLst>
            <pc:docMk/>
            <pc:sldMk cId="21468805" sldId="512"/>
            <ac:picMk id="6" creationId="{D1E896D6-560B-1666-2810-019BFB0B1C09}"/>
          </ac:picMkLst>
        </pc:picChg>
        <pc:picChg chg="mod">
          <ac:chgData name="Matteo Grasselli Fontana [ CONT-Type2-Micron Technology, Inc ]" userId="875e67a0-ce1e-44aa-afd8-b52851641fd8" providerId="ADAL" clId="{1C694C48-972A-45A2-931E-F3DDAB79719E}" dt="2025-06-24T09:36:25.730" v="412" actId="1076"/>
          <ac:picMkLst>
            <pc:docMk/>
            <pc:sldMk cId="21468805" sldId="512"/>
            <ac:picMk id="7" creationId="{F73C3BC9-280E-5BCA-B2E4-7C904257A68C}"/>
          </ac:picMkLst>
        </pc:picChg>
        <pc:picChg chg="mod">
          <ac:chgData name="Matteo Grasselli Fontana [ CONT-Type2-Micron Technology, Inc ]" userId="875e67a0-ce1e-44aa-afd8-b52851641fd8" providerId="ADAL" clId="{1C694C48-972A-45A2-931E-F3DDAB79719E}" dt="2025-06-24T09:52:17.636" v="451" actId="1076"/>
          <ac:picMkLst>
            <pc:docMk/>
            <pc:sldMk cId="21468805" sldId="512"/>
            <ac:picMk id="8" creationId="{08FD54E2-9505-5274-035F-9C0B749A21B5}"/>
          </ac:picMkLst>
        </pc:picChg>
        <pc:picChg chg="mod">
          <ac:chgData name="Matteo Grasselli Fontana [ CONT-Type2-Micron Technology, Inc ]" userId="875e67a0-ce1e-44aa-afd8-b52851641fd8" providerId="ADAL" clId="{1C694C48-972A-45A2-931E-F3DDAB79719E}" dt="2025-06-24T09:58:00.982" v="512" actId="1076"/>
          <ac:picMkLst>
            <pc:docMk/>
            <pc:sldMk cId="21468805" sldId="512"/>
            <ac:picMk id="9" creationId="{E317CDD2-24F1-C016-2721-C0EAA70047DE}"/>
          </ac:picMkLst>
        </pc:picChg>
        <pc:picChg chg="add mod">
          <ac:chgData name="Matteo Grasselli Fontana [ CONT-Type2-Micron Technology, Inc ]" userId="875e67a0-ce1e-44aa-afd8-b52851641fd8" providerId="ADAL" clId="{1C694C48-972A-45A2-931E-F3DDAB79719E}" dt="2025-06-24T09:58:03.958" v="513" actId="1076"/>
          <ac:picMkLst>
            <pc:docMk/>
            <pc:sldMk cId="21468805" sldId="512"/>
            <ac:picMk id="11" creationId="{DED74865-55EF-4F46-5AFF-08E2AC24D9CF}"/>
          </ac:picMkLst>
        </pc:picChg>
        <pc:picChg chg="add mod">
          <ac:chgData name="Matteo Grasselli Fontana [ CONT-Type2-Micron Technology, Inc ]" userId="875e67a0-ce1e-44aa-afd8-b52851641fd8" providerId="ADAL" clId="{1C694C48-972A-45A2-931E-F3DDAB79719E}" dt="2025-06-24T13:26:00.695" v="645"/>
          <ac:picMkLst>
            <pc:docMk/>
            <pc:sldMk cId="21468805" sldId="512"/>
            <ac:picMk id="13" creationId="{D25B4F8F-77D7-C61F-B3B5-FE6242C7DC72}"/>
          </ac:picMkLst>
        </pc:picChg>
      </pc:sldChg>
      <pc:sldChg chg="addSp delSp modSp add mod">
        <pc:chgData name="Matteo Grasselli Fontana [ CONT-Type2-Micron Technology, Inc ]" userId="875e67a0-ce1e-44aa-afd8-b52851641fd8" providerId="ADAL" clId="{1C694C48-972A-45A2-931E-F3DDAB79719E}" dt="2025-06-24T13:25:27.886" v="633"/>
        <pc:sldMkLst>
          <pc:docMk/>
          <pc:sldMk cId="2195345297" sldId="513"/>
        </pc:sldMkLst>
        <pc:picChg chg="add mod">
          <ac:chgData name="Matteo Grasselli Fontana [ CONT-Type2-Micron Technology, Inc ]" userId="875e67a0-ce1e-44aa-afd8-b52851641fd8" providerId="ADAL" clId="{1C694C48-972A-45A2-931E-F3DDAB79719E}" dt="2025-06-24T09:58:11.241" v="514" actId="1076"/>
          <ac:picMkLst>
            <pc:docMk/>
            <pc:sldMk cId="2195345297" sldId="513"/>
            <ac:picMk id="4" creationId="{115D50C7-223A-2B73-F99D-7A875FE32060}"/>
          </ac:picMkLst>
        </pc:picChg>
        <pc:picChg chg="mod">
          <ac:chgData name="Matteo Grasselli Fontana [ CONT-Type2-Micron Technology, Inc ]" userId="875e67a0-ce1e-44aa-afd8-b52851641fd8" providerId="ADAL" clId="{1C694C48-972A-45A2-931E-F3DDAB79719E}" dt="2025-06-24T09:37:55.151" v="437" actId="1076"/>
          <ac:picMkLst>
            <pc:docMk/>
            <pc:sldMk cId="2195345297" sldId="513"/>
            <ac:picMk id="6" creationId="{2969EC4A-589B-6326-A313-439F9D6B3F1B}"/>
          </ac:picMkLst>
        </pc:picChg>
        <pc:picChg chg="mod ord">
          <ac:chgData name="Matteo Grasselli Fontana [ CONT-Type2-Micron Technology, Inc ]" userId="875e67a0-ce1e-44aa-afd8-b52851641fd8" providerId="ADAL" clId="{1C694C48-972A-45A2-931E-F3DDAB79719E}" dt="2025-06-24T09:37:33.638" v="432" actId="1076"/>
          <ac:picMkLst>
            <pc:docMk/>
            <pc:sldMk cId="2195345297" sldId="513"/>
            <ac:picMk id="7" creationId="{6C6DBF95-BA93-C0FF-D607-F1B59F9FBAFD}"/>
          </ac:picMkLst>
        </pc:picChg>
        <pc:picChg chg="add mod">
          <ac:chgData name="Matteo Grasselli Fontana [ CONT-Type2-Micron Technology, Inc ]" userId="875e67a0-ce1e-44aa-afd8-b52851641fd8" providerId="ADAL" clId="{1C694C48-972A-45A2-931E-F3DDAB79719E}" dt="2025-06-24T09:56:21.497" v="495" actId="1076"/>
          <ac:picMkLst>
            <pc:docMk/>
            <pc:sldMk cId="2195345297" sldId="513"/>
            <ac:picMk id="10" creationId="{F5E1446E-F76C-E6A6-8250-357C2D41358C}"/>
          </ac:picMkLst>
        </pc:picChg>
        <pc:picChg chg="add mod">
          <ac:chgData name="Matteo Grasselli Fontana [ CONT-Type2-Micron Technology, Inc ]" userId="875e67a0-ce1e-44aa-afd8-b52851641fd8" providerId="ADAL" clId="{1C694C48-972A-45A2-931E-F3DDAB79719E}" dt="2025-06-24T13:25:27.886" v="633"/>
          <ac:picMkLst>
            <pc:docMk/>
            <pc:sldMk cId="2195345297" sldId="513"/>
            <ac:picMk id="20" creationId="{3C811150-57A1-B567-9A1D-2F9EB02CE3AE}"/>
          </ac:picMkLst>
        </pc:picChg>
      </pc:sldChg>
      <pc:sldChg chg="addSp delSp modSp add mod delAnim modAnim">
        <pc:chgData name="Matteo Grasselli Fontana [ CONT-Type2-Micron Technology, Inc ]" userId="875e67a0-ce1e-44aa-afd8-b52851641fd8" providerId="ADAL" clId="{1C694C48-972A-45A2-931E-F3DDAB79719E}" dt="2025-06-25T08:41:06.287" v="760"/>
        <pc:sldMkLst>
          <pc:docMk/>
          <pc:sldMk cId="2274973769" sldId="514"/>
        </pc:sldMkLst>
        <pc:picChg chg="mod">
          <ac:chgData name="Matteo Grasselli Fontana [ CONT-Type2-Micron Technology, Inc ]" userId="875e67a0-ce1e-44aa-afd8-b52851641fd8" providerId="ADAL" clId="{1C694C48-972A-45A2-931E-F3DDAB79719E}" dt="2025-06-25T08:38:40.485" v="740" actId="14100"/>
          <ac:picMkLst>
            <pc:docMk/>
            <pc:sldMk cId="2274973769" sldId="514"/>
            <ac:picMk id="3" creationId="{00851677-93D6-2A15-DD80-864A9BBC83DD}"/>
          </ac:picMkLst>
        </pc:picChg>
        <pc:picChg chg="add mod">
          <ac:chgData name="Matteo Grasselli Fontana [ CONT-Type2-Micron Technology, Inc ]" userId="875e67a0-ce1e-44aa-afd8-b52851641fd8" providerId="ADAL" clId="{1C694C48-972A-45A2-931E-F3DDAB79719E}" dt="2025-06-25T08:38:46.770" v="742" actId="1076"/>
          <ac:picMkLst>
            <pc:docMk/>
            <pc:sldMk cId="2274973769" sldId="514"/>
            <ac:picMk id="4" creationId="{6642EEE0-9A7D-B01C-F156-0310AD518B23}"/>
          </ac:picMkLst>
        </pc:picChg>
        <pc:picChg chg="mod">
          <ac:chgData name="Matteo Grasselli Fontana [ CONT-Type2-Micron Technology, Inc ]" userId="875e67a0-ce1e-44aa-afd8-b52851641fd8" providerId="ADAL" clId="{1C694C48-972A-45A2-931E-F3DDAB79719E}" dt="2025-06-25T08:38:40.485" v="740" actId="14100"/>
          <ac:picMkLst>
            <pc:docMk/>
            <pc:sldMk cId="2274973769" sldId="514"/>
            <ac:picMk id="6" creationId="{1A898C4D-ED36-F938-0619-5E5943AD73AA}"/>
          </ac:picMkLst>
        </pc:picChg>
        <pc:picChg chg="add mod">
          <ac:chgData name="Matteo Grasselli Fontana [ CONT-Type2-Micron Technology, Inc ]" userId="875e67a0-ce1e-44aa-afd8-b52851641fd8" providerId="ADAL" clId="{1C694C48-972A-45A2-931E-F3DDAB79719E}" dt="2025-06-25T08:39:46.294" v="756" actId="1076"/>
          <ac:picMkLst>
            <pc:docMk/>
            <pc:sldMk cId="2274973769" sldId="514"/>
            <ac:picMk id="8" creationId="{F788DA90-A70D-EAD5-DE13-9BE6CDAE6417}"/>
          </ac:picMkLst>
        </pc:picChg>
        <pc:picChg chg="mod">
          <ac:chgData name="Matteo Grasselli Fontana [ CONT-Type2-Micron Technology, Inc ]" userId="875e67a0-ce1e-44aa-afd8-b52851641fd8" providerId="ADAL" clId="{1C694C48-972A-45A2-931E-F3DDAB79719E}" dt="2025-06-25T08:38:40.485" v="740" actId="14100"/>
          <ac:picMkLst>
            <pc:docMk/>
            <pc:sldMk cId="2274973769" sldId="514"/>
            <ac:picMk id="12" creationId="{E49B67FE-AD3F-E2FA-4147-8116635332FF}"/>
          </ac:picMkLst>
        </pc:picChg>
        <pc:picChg chg="mod">
          <ac:chgData name="Matteo Grasselli Fontana [ CONT-Type2-Micron Technology, Inc ]" userId="875e67a0-ce1e-44aa-afd8-b52851641fd8" providerId="ADAL" clId="{1C694C48-972A-45A2-931E-F3DDAB79719E}" dt="2025-06-25T08:39:06.015" v="750" actId="1076"/>
          <ac:picMkLst>
            <pc:docMk/>
            <pc:sldMk cId="2274973769" sldId="514"/>
            <ac:picMk id="18" creationId="{F6AC2053-26A3-3B32-FB07-AD93C5A821DF}"/>
          </ac:picMkLst>
        </pc:picChg>
      </pc:sldChg>
      <pc:sldChg chg="addSp delSp modSp add del mod">
        <pc:chgData name="Matteo Grasselli Fontana [ CONT-Type2-Micron Technology, Inc ]" userId="875e67a0-ce1e-44aa-afd8-b52851641fd8" providerId="ADAL" clId="{1C694C48-972A-45A2-931E-F3DDAB79719E}" dt="2025-06-24T13:17:32.991" v="609" actId="2696"/>
        <pc:sldMkLst>
          <pc:docMk/>
          <pc:sldMk cId="3362071873" sldId="514"/>
        </pc:sldMkLst>
      </pc:sldChg>
      <pc:sldChg chg="modSp mod">
        <pc:chgData name="Matteo Grasselli Fontana [ CONT-Type2-Micron Technology, Inc ]" userId="875e67a0-ce1e-44aa-afd8-b52851641fd8" providerId="ADAL" clId="{1C694C48-972A-45A2-931E-F3DDAB79719E}" dt="2025-06-26T07:35:55.923" v="783" actId="14100"/>
        <pc:sldMkLst>
          <pc:docMk/>
          <pc:sldMk cId="2054679538" sldId="515"/>
        </pc:sldMkLst>
        <pc:picChg chg="mod">
          <ac:chgData name="Matteo Grasselli Fontana [ CONT-Type2-Micron Technology, Inc ]" userId="875e67a0-ce1e-44aa-afd8-b52851641fd8" providerId="ADAL" clId="{1C694C48-972A-45A2-931E-F3DDAB79719E}" dt="2025-06-26T07:35:55.923" v="783" actId="14100"/>
          <ac:picMkLst>
            <pc:docMk/>
            <pc:sldMk cId="2054679538" sldId="515"/>
            <ac:picMk id="6" creationId="{6F8F7ABB-64F4-03C1-3252-FEBA5E9BE87B}"/>
          </ac:picMkLst>
        </pc:picChg>
      </pc:sldChg>
      <pc:sldChg chg="del modAnim">
        <pc:chgData name="Matteo Grasselli Fontana [ CONT-Type2-Micron Technology, Inc ]" userId="875e67a0-ce1e-44aa-afd8-b52851641fd8" providerId="ADAL" clId="{1C694C48-972A-45A2-931E-F3DDAB79719E}" dt="2025-06-24T13:44:56.619" v="713" actId="2696"/>
        <pc:sldMkLst>
          <pc:docMk/>
          <pc:sldMk cId="2763984272" sldId="51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9D3E3B-40F2-48A7-9850-84D61E28C7FE}"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514E0BCB-3952-48D0-8A83-2FF8B5F7C8D5}">
      <dgm:prSet phldrT="[Text]"/>
      <dgm:spPr/>
      <dgm:t>
        <a:bodyPr/>
        <a:lstStyle/>
        <a:p>
          <a:r>
            <a:rPr lang="en-US"/>
            <a:t>NAND MEMORIES</a:t>
          </a:r>
        </a:p>
      </dgm:t>
    </dgm:pt>
    <dgm:pt modelId="{B7B76AED-99CA-435B-BD6B-A8D66E1E003F}" type="parTrans" cxnId="{AFDBA84A-6FC9-45A6-8EC2-F9212327079D}">
      <dgm:prSet/>
      <dgm:spPr/>
      <dgm:t>
        <a:bodyPr/>
        <a:lstStyle/>
        <a:p>
          <a:endParaRPr lang="en-US"/>
        </a:p>
      </dgm:t>
    </dgm:pt>
    <dgm:pt modelId="{A34AB8B5-ABAF-4000-88A6-2457A40D21A9}" type="sibTrans" cxnId="{AFDBA84A-6FC9-45A6-8EC2-F9212327079D}">
      <dgm:prSet/>
      <dgm:spPr/>
      <dgm:t>
        <a:bodyPr/>
        <a:lstStyle/>
        <a:p>
          <a:endParaRPr lang="en-US"/>
        </a:p>
      </dgm:t>
    </dgm:pt>
    <dgm:pt modelId="{F9A0495C-812D-42E8-9780-4E14023D1EDA}">
      <dgm:prSet phldrT="[Text]"/>
      <dgm:spPr/>
      <dgm:t>
        <a:bodyPr/>
        <a:lstStyle/>
        <a:p>
          <a:endParaRPr lang="en-US"/>
        </a:p>
      </dgm:t>
    </dgm:pt>
    <dgm:pt modelId="{3212AE2C-C627-4881-834F-E681037C40AD}" type="parTrans" cxnId="{5120982F-7EC8-4B84-AA24-BE0707C06F41}">
      <dgm:prSet/>
      <dgm:spPr/>
      <dgm:t>
        <a:bodyPr/>
        <a:lstStyle/>
        <a:p>
          <a:endParaRPr lang="en-US"/>
        </a:p>
      </dgm:t>
    </dgm:pt>
    <dgm:pt modelId="{D5DF85BB-F6CD-4971-BEF0-DD671D12B837}" type="sibTrans" cxnId="{5120982F-7EC8-4B84-AA24-BE0707C06F41}">
      <dgm:prSet/>
      <dgm:spPr/>
      <dgm:t>
        <a:bodyPr/>
        <a:lstStyle/>
        <a:p>
          <a:endParaRPr lang="en-US"/>
        </a:p>
      </dgm:t>
    </dgm:pt>
    <dgm:pt modelId="{108AAA77-DC77-4C98-B8B6-259F8FFFDD70}">
      <dgm:prSet phldrT="[Text]"/>
      <dgm:spPr/>
      <dgm:t>
        <a:bodyPr/>
        <a:lstStyle/>
        <a:p>
          <a:endParaRPr lang="en-US" baseline="0"/>
        </a:p>
      </dgm:t>
    </dgm:pt>
    <dgm:pt modelId="{3EB2AE6D-4A02-48B5-B2CB-68D0D3BF87D0}" type="parTrans" cxnId="{17D5E2BE-4216-4326-AFEF-477B0D7042C0}">
      <dgm:prSet/>
      <dgm:spPr/>
      <dgm:t>
        <a:bodyPr/>
        <a:lstStyle/>
        <a:p>
          <a:endParaRPr lang="en-US"/>
        </a:p>
      </dgm:t>
    </dgm:pt>
    <dgm:pt modelId="{B5E4BF9E-4063-4585-9E81-3794F49970ED}" type="sibTrans" cxnId="{17D5E2BE-4216-4326-AFEF-477B0D7042C0}">
      <dgm:prSet/>
      <dgm:spPr/>
      <dgm:t>
        <a:bodyPr/>
        <a:lstStyle/>
        <a:p>
          <a:endParaRPr lang="en-US"/>
        </a:p>
      </dgm:t>
    </dgm:pt>
    <dgm:pt modelId="{6167D13A-4916-44EE-B275-77F997BC9C2F}">
      <dgm:prSet phldrT="[Text]"/>
      <dgm:spPr/>
      <dgm:t>
        <a:bodyPr/>
        <a:lstStyle/>
        <a:p>
          <a:pPr>
            <a:buNone/>
          </a:pPr>
          <a:endParaRPr lang="en-US"/>
        </a:p>
      </dgm:t>
    </dgm:pt>
    <dgm:pt modelId="{30C562BE-9B5A-416F-9B9B-DD85A149D6EA}" type="parTrans" cxnId="{6A2DBFD6-7FE4-4A07-AA17-5768FC42E055}">
      <dgm:prSet/>
      <dgm:spPr/>
      <dgm:t>
        <a:bodyPr/>
        <a:lstStyle/>
        <a:p>
          <a:endParaRPr lang="en-US"/>
        </a:p>
      </dgm:t>
    </dgm:pt>
    <dgm:pt modelId="{11632A2F-5E60-4C3A-BEAB-81E75511AA80}" type="sibTrans" cxnId="{6A2DBFD6-7FE4-4A07-AA17-5768FC42E055}">
      <dgm:prSet/>
      <dgm:spPr/>
      <dgm:t>
        <a:bodyPr/>
        <a:lstStyle/>
        <a:p>
          <a:endParaRPr lang="en-US"/>
        </a:p>
      </dgm:t>
    </dgm:pt>
    <dgm:pt modelId="{29ABA4BA-901E-40FF-B5F7-61B4A8C429D6}" type="pres">
      <dgm:prSet presAssocID="{E09D3E3B-40F2-48A7-9850-84D61E28C7FE}" presName="Name0" presStyleCnt="0">
        <dgm:presLayoutVars>
          <dgm:chMax val="1"/>
          <dgm:chPref val="1"/>
          <dgm:dir/>
          <dgm:resizeHandles/>
        </dgm:presLayoutVars>
      </dgm:prSet>
      <dgm:spPr/>
    </dgm:pt>
    <dgm:pt modelId="{0CD95014-34D8-433A-B94B-DE552000E17B}" type="pres">
      <dgm:prSet presAssocID="{514E0BCB-3952-48D0-8A83-2FF8B5F7C8D5}" presName="Parent" presStyleLbl="node1" presStyleIdx="0" presStyleCnt="2" custLinFactNeighborX="-18633" custLinFactNeighborY="-2378">
        <dgm:presLayoutVars>
          <dgm:chMax val="4"/>
          <dgm:chPref val="3"/>
        </dgm:presLayoutVars>
      </dgm:prSet>
      <dgm:spPr/>
    </dgm:pt>
    <dgm:pt modelId="{7896E589-FC15-48B9-B1ED-92432F51B831}" type="pres">
      <dgm:prSet presAssocID="{6167D13A-4916-44EE-B275-77F997BC9C2F}" presName="Accent" presStyleLbl="node1" presStyleIdx="1" presStyleCnt="2" custScaleX="88606"/>
      <dgm:spPr/>
    </dgm:pt>
    <dgm:pt modelId="{3FEE61AD-F8CC-4452-ABC9-6EA350B7A48F}" type="pres">
      <dgm:prSet presAssocID="{6167D13A-4916-44EE-B275-77F997BC9C2F}" presName="Image1" presStyleLbl="fgImgPlace1" presStyleIdx="0" presStyleCnt="3" custScaleX="138698" custScaleY="113454" custLinFactNeighborY="-8864"/>
      <dgm:spPr>
        <a:blipFill rotWithShape="1">
          <a:blip xmlns:r="http://schemas.openxmlformats.org/officeDocument/2006/relationships" r:embed="rId1"/>
          <a:srcRect/>
          <a:stretch>
            <a:fillRect l="-28000" r="-28000"/>
          </a:stretch>
        </a:blipFill>
      </dgm:spPr>
    </dgm:pt>
    <dgm:pt modelId="{BBD02F46-099E-451D-8460-6BF562DC43EF}" type="pres">
      <dgm:prSet presAssocID="{6167D13A-4916-44EE-B275-77F997BC9C2F}" presName="Child1" presStyleLbl="revTx" presStyleIdx="0" presStyleCnt="3" custScaleX="32438" custScaleY="37724" custLinFactX="29923" custLinFactNeighborX="100000" custLinFactNeighborY="-9472">
        <dgm:presLayoutVars>
          <dgm:chMax val="0"/>
          <dgm:chPref val="0"/>
          <dgm:bulletEnabled val="1"/>
        </dgm:presLayoutVars>
      </dgm:prSet>
      <dgm:spPr/>
    </dgm:pt>
    <dgm:pt modelId="{C5CDC8B6-0C74-461D-B7A3-E689D3EC5628}" type="pres">
      <dgm:prSet presAssocID="{F9A0495C-812D-42E8-9780-4E14023D1EDA}" presName="Image2" presStyleCnt="0"/>
      <dgm:spPr/>
    </dgm:pt>
    <dgm:pt modelId="{047F22D4-370B-4B76-8445-A9B5F1A65719}" type="pres">
      <dgm:prSet presAssocID="{F9A0495C-812D-42E8-9780-4E14023D1EDA}" presName="Image" presStyleLbl="fgImgPlace1" presStyleIdx="1" presStyleCnt="3" custScaleX="145060" custScaleY="117446" custLinFactNeighborX="2342" custLinFactNeighborY="-1359"/>
      <dgm:spPr>
        <a:blipFill>
          <a:blip xmlns:r="http://schemas.openxmlformats.org/officeDocument/2006/relationships" r:embed="rId2"/>
          <a:srcRect/>
          <a:stretch>
            <a:fillRect l="-49000" r="-49000"/>
          </a:stretch>
        </a:blipFill>
      </dgm:spPr>
    </dgm:pt>
    <dgm:pt modelId="{380E4901-CA3E-496A-B97C-611DF0E5AF56}" type="pres">
      <dgm:prSet presAssocID="{F9A0495C-812D-42E8-9780-4E14023D1EDA}" presName="Child2" presStyleLbl="revTx" presStyleIdx="1" presStyleCnt="3" custScaleX="102269" custLinFactNeighborX="90142" custLinFactNeighborY="-1216">
        <dgm:presLayoutVars>
          <dgm:chMax val="0"/>
          <dgm:chPref val="0"/>
          <dgm:bulletEnabled val="1"/>
        </dgm:presLayoutVars>
      </dgm:prSet>
      <dgm:spPr/>
    </dgm:pt>
    <dgm:pt modelId="{FFC1D0ED-005C-466D-8F3A-849ACB8D79B0}" type="pres">
      <dgm:prSet presAssocID="{108AAA77-DC77-4C98-B8B6-259F8FFFDD70}" presName="Image3" presStyleCnt="0"/>
      <dgm:spPr/>
    </dgm:pt>
    <dgm:pt modelId="{56C63CAC-AE2A-467E-9B8A-0CCEACCE386A}" type="pres">
      <dgm:prSet presAssocID="{108AAA77-DC77-4C98-B8B6-259F8FFFDD70}" presName="Imag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44000" r="-44000"/>
          </a:stretch>
        </a:blipFill>
      </dgm:spPr>
    </dgm:pt>
    <dgm:pt modelId="{1C4DDA8F-3687-4764-82EF-AC8F2137B2D0}" type="pres">
      <dgm:prSet presAssocID="{108AAA77-DC77-4C98-B8B6-259F8FFFDD70}" presName="Child3" presStyleLbl="revTx" presStyleIdx="2" presStyleCnt="3" custLinFactNeighborX="70265" custLinFactNeighborY="-3267">
        <dgm:presLayoutVars>
          <dgm:chMax val="0"/>
          <dgm:chPref val="0"/>
          <dgm:bulletEnabled val="1"/>
        </dgm:presLayoutVars>
      </dgm:prSet>
      <dgm:spPr/>
    </dgm:pt>
  </dgm:ptLst>
  <dgm:cxnLst>
    <dgm:cxn modelId="{190B730B-0E36-4A45-BA2B-C565B6B65B28}" type="presOf" srcId="{6167D13A-4916-44EE-B275-77F997BC9C2F}" destId="{BBD02F46-099E-451D-8460-6BF562DC43EF}" srcOrd="0" destOrd="0" presId="urn:microsoft.com/office/officeart/2011/layout/RadialPictureList"/>
    <dgm:cxn modelId="{5120982F-7EC8-4B84-AA24-BE0707C06F41}" srcId="{514E0BCB-3952-48D0-8A83-2FF8B5F7C8D5}" destId="{F9A0495C-812D-42E8-9780-4E14023D1EDA}" srcOrd="1" destOrd="0" parTransId="{3212AE2C-C627-4881-834F-E681037C40AD}" sibTransId="{D5DF85BB-F6CD-4971-BEF0-DD671D12B837}"/>
    <dgm:cxn modelId="{E6DE1237-54DC-4894-935C-A05CBA4DD463}" type="presOf" srcId="{514E0BCB-3952-48D0-8A83-2FF8B5F7C8D5}" destId="{0CD95014-34D8-433A-B94B-DE552000E17B}" srcOrd="0" destOrd="0" presId="urn:microsoft.com/office/officeart/2011/layout/RadialPictureList"/>
    <dgm:cxn modelId="{0A303642-1BFC-43C8-9426-264C68591DEA}" type="presOf" srcId="{E09D3E3B-40F2-48A7-9850-84D61E28C7FE}" destId="{29ABA4BA-901E-40FF-B5F7-61B4A8C429D6}" srcOrd="0" destOrd="0" presId="urn:microsoft.com/office/officeart/2011/layout/RadialPictureList"/>
    <dgm:cxn modelId="{AFDBA84A-6FC9-45A6-8EC2-F9212327079D}" srcId="{E09D3E3B-40F2-48A7-9850-84D61E28C7FE}" destId="{514E0BCB-3952-48D0-8A83-2FF8B5F7C8D5}" srcOrd="0" destOrd="0" parTransId="{B7B76AED-99CA-435B-BD6B-A8D66E1E003F}" sibTransId="{A34AB8B5-ABAF-4000-88A6-2457A40D21A9}"/>
    <dgm:cxn modelId="{95A7EBA9-E864-4BE0-990A-18CAE24AEC6C}" type="presOf" srcId="{F9A0495C-812D-42E8-9780-4E14023D1EDA}" destId="{380E4901-CA3E-496A-B97C-611DF0E5AF56}" srcOrd="0" destOrd="0" presId="urn:microsoft.com/office/officeart/2011/layout/RadialPictureList"/>
    <dgm:cxn modelId="{17D5E2BE-4216-4326-AFEF-477B0D7042C0}" srcId="{514E0BCB-3952-48D0-8A83-2FF8B5F7C8D5}" destId="{108AAA77-DC77-4C98-B8B6-259F8FFFDD70}" srcOrd="2" destOrd="0" parTransId="{3EB2AE6D-4A02-48B5-B2CB-68D0D3BF87D0}" sibTransId="{B5E4BF9E-4063-4585-9E81-3794F49970ED}"/>
    <dgm:cxn modelId="{6A2DBFD6-7FE4-4A07-AA17-5768FC42E055}" srcId="{514E0BCB-3952-48D0-8A83-2FF8B5F7C8D5}" destId="{6167D13A-4916-44EE-B275-77F997BC9C2F}" srcOrd="0" destOrd="0" parTransId="{30C562BE-9B5A-416F-9B9B-DD85A149D6EA}" sibTransId="{11632A2F-5E60-4C3A-BEAB-81E75511AA80}"/>
    <dgm:cxn modelId="{A81A3CF2-15FD-4544-AC53-B416399DFEC3}" type="presOf" srcId="{108AAA77-DC77-4C98-B8B6-259F8FFFDD70}" destId="{1C4DDA8F-3687-4764-82EF-AC8F2137B2D0}" srcOrd="0" destOrd="0" presId="urn:microsoft.com/office/officeart/2011/layout/RadialPictureList"/>
    <dgm:cxn modelId="{BE2E1450-0467-4C45-86FA-13D1831FABD1}" type="presParOf" srcId="{29ABA4BA-901E-40FF-B5F7-61B4A8C429D6}" destId="{0CD95014-34D8-433A-B94B-DE552000E17B}" srcOrd="0" destOrd="0" presId="urn:microsoft.com/office/officeart/2011/layout/RadialPictureList"/>
    <dgm:cxn modelId="{34AB4AD5-AB7D-4A43-9501-16A36780F1C3}" type="presParOf" srcId="{29ABA4BA-901E-40FF-B5F7-61B4A8C429D6}" destId="{7896E589-FC15-48B9-B1ED-92432F51B831}" srcOrd="1" destOrd="0" presId="urn:microsoft.com/office/officeart/2011/layout/RadialPictureList"/>
    <dgm:cxn modelId="{CF98CB52-6A84-4491-8EAF-C6DA1C0B5AD5}" type="presParOf" srcId="{29ABA4BA-901E-40FF-B5F7-61B4A8C429D6}" destId="{3FEE61AD-F8CC-4452-ABC9-6EA350B7A48F}" srcOrd="2" destOrd="0" presId="urn:microsoft.com/office/officeart/2011/layout/RadialPictureList"/>
    <dgm:cxn modelId="{E9E4BA8E-B7E6-4D1F-B0B5-D6EF3D736071}" type="presParOf" srcId="{29ABA4BA-901E-40FF-B5F7-61B4A8C429D6}" destId="{BBD02F46-099E-451D-8460-6BF562DC43EF}" srcOrd="3" destOrd="0" presId="urn:microsoft.com/office/officeart/2011/layout/RadialPictureList"/>
    <dgm:cxn modelId="{AC16ACC6-44E4-4A12-A817-C632B0F3AD32}" type="presParOf" srcId="{29ABA4BA-901E-40FF-B5F7-61B4A8C429D6}" destId="{C5CDC8B6-0C74-461D-B7A3-E689D3EC5628}" srcOrd="4" destOrd="0" presId="urn:microsoft.com/office/officeart/2011/layout/RadialPictureList"/>
    <dgm:cxn modelId="{58DD2404-2B49-4FD6-806F-349FD264FEAD}" type="presParOf" srcId="{C5CDC8B6-0C74-461D-B7A3-E689D3EC5628}" destId="{047F22D4-370B-4B76-8445-A9B5F1A65719}" srcOrd="0" destOrd="0" presId="urn:microsoft.com/office/officeart/2011/layout/RadialPictureList"/>
    <dgm:cxn modelId="{41B36176-7420-4F04-8A7B-3D57741CB7AF}" type="presParOf" srcId="{29ABA4BA-901E-40FF-B5F7-61B4A8C429D6}" destId="{380E4901-CA3E-496A-B97C-611DF0E5AF56}" srcOrd="5" destOrd="0" presId="urn:microsoft.com/office/officeart/2011/layout/RadialPictureList"/>
    <dgm:cxn modelId="{C51BE714-055F-4AB1-9A2C-DD240CF382A6}" type="presParOf" srcId="{29ABA4BA-901E-40FF-B5F7-61B4A8C429D6}" destId="{FFC1D0ED-005C-466D-8F3A-849ACB8D79B0}" srcOrd="6" destOrd="0" presId="urn:microsoft.com/office/officeart/2011/layout/RadialPictureList"/>
    <dgm:cxn modelId="{7527D400-4231-4F25-873C-CE3D95EA46E7}" type="presParOf" srcId="{FFC1D0ED-005C-466D-8F3A-849ACB8D79B0}" destId="{56C63CAC-AE2A-467E-9B8A-0CCEACCE386A}" srcOrd="0" destOrd="0" presId="urn:microsoft.com/office/officeart/2011/layout/RadialPictureList"/>
    <dgm:cxn modelId="{BEEDDFA9-98E9-43AD-9614-C7EA4D3AB65A}" type="presParOf" srcId="{29ABA4BA-901E-40FF-B5F7-61B4A8C429D6}" destId="{1C4DDA8F-3687-4764-82EF-AC8F2137B2D0}" srcOrd="7"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8856F9-C1D6-4A74-B4AB-FE7020604917}"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DB9B326E-5637-42FC-9DEF-BD0DADF7BDF9}">
      <dgm:prSet phldrT="[Text]"/>
      <dgm:spPr/>
      <dgm:t>
        <a:bodyPr/>
        <a:lstStyle/>
        <a:p>
          <a:r>
            <a:rPr lang="en-US"/>
            <a:t>PROJECT</a:t>
          </a:r>
        </a:p>
      </dgm:t>
    </dgm:pt>
    <dgm:pt modelId="{36F08EB3-28B8-4BE2-A5C2-B800A18C03B8}" type="parTrans" cxnId="{DBFBAA68-9E4B-4685-989B-1D573C66B5A8}">
      <dgm:prSet/>
      <dgm:spPr/>
      <dgm:t>
        <a:bodyPr/>
        <a:lstStyle/>
        <a:p>
          <a:endParaRPr lang="en-US"/>
        </a:p>
      </dgm:t>
    </dgm:pt>
    <dgm:pt modelId="{B3327AA7-4344-4175-B011-80572BFF569A}" type="sibTrans" cxnId="{DBFBAA68-9E4B-4685-989B-1D573C66B5A8}">
      <dgm:prSet/>
      <dgm:spPr/>
      <dgm:t>
        <a:bodyPr/>
        <a:lstStyle/>
        <a:p>
          <a:endParaRPr lang="en-US"/>
        </a:p>
      </dgm:t>
    </dgm:pt>
    <dgm:pt modelId="{4E2C52FB-A89E-4C3D-894A-F66D874C7434}">
      <dgm:prSet phldrT="[Text]"/>
      <dgm:spPr>
        <a:solidFill>
          <a:srgbClr val="FFC000"/>
        </a:solidFill>
      </dgm:spPr>
      <dgm:t>
        <a:bodyPr/>
        <a:lstStyle/>
        <a:p>
          <a:r>
            <a:rPr lang="en-US"/>
            <a:t>MECHANICAL</a:t>
          </a:r>
        </a:p>
      </dgm:t>
    </dgm:pt>
    <dgm:pt modelId="{F5083942-B219-424F-8D9F-CB27DA1A93BC}" type="parTrans" cxnId="{BA2A2C12-96A3-4A7C-8F5F-33A4D61C2025}">
      <dgm:prSet/>
      <dgm:spPr/>
      <dgm:t>
        <a:bodyPr/>
        <a:lstStyle/>
        <a:p>
          <a:endParaRPr lang="en-US"/>
        </a:p>
      </dgm:t>
    </dgm:pt>
    <dgm:pt modelId="{3C8B2387-C4AF-4DE7-947D-88ED63692DE2}" type="sibTrans" cxnId="{BA2A2C12-96A3-4A7C-8F5F-33A4D61C2025}">
      <dgm:prSet/>
      <dgm:spPr/>
      <dgm:t>
        <a:bodyPr/>
        <a:lstStyle/>
        <a:p>
          <a:endParaRPr lang="en-US"/>
        </a:p>
      </dgm:t>
    </dgm:pt>
    <dgm:pt modelId="{A9FE1FCD-3DCD-47C1-90F2-D5BAE2D0B8FA}">
      <dgm:prSet phldrT="[Text]"/>
      <dgm:spPr>
        <a:solidFill>
          <a:srgbClr val="92D050"/>
        </a:solidFill>
      </dgm:spPr>
      <dgm:t>
        <a:bodyPr/>
        <a:lstStyle/>
        <a:p>
          <a:r>
            <a:rPr lang="en-US"/>
            <a:t>SOFTWARE</a:t>
          </a:r>
        </a:p>
      </dgm:t>
    </dgm:pt>
    <dgm:pt modelId="{9DCA6B8E-68F3-4385-88C2-5C2286B11424}" type="parTrans" cxnId="{402E8546-1397-44B1-A0F8-6F593ED23816}">
      <dgm:prSet/>
      <dgm:spPr/>
      <dgm:t>
        <a:bodyPr/>
        <a:lstStyle/>
        <a:p>
          <a:endParaRPr lang="en-US"/>
        </a:p>
      </dgm:t>
    </dgm:pt>
    <dgm:pt modelId="{FF2AE0F4-A573-4E37-B1BD-104682500F96}" type="sibTrans" cxnId="{402E8546-1397-44B1-A0F8-6F593ED23816}">
      <dgm:prSet/>
      <dgm:spPr/>
      <dgm:t>
        <a:bodyPr/>
        <a:lstStyle/>
        <a:p>
          <a:endParaRPr lang="en-US"/>
        </a:p>
      </dgm:t>
    </dgm:pt>
    <dgm:pt modelId="{99B9DE45-2C3C-466F-905B-25A888068494}">
      <dgm:prSet phldrT="[Text]"/>
      <dgm:spPr>
        <a:solidFill>
          <a:srgbClr val="00B0F0"/>
        </a:solidFill>
      </dgm:spPr>
      <dgm:t>
        <a:bodyPr/>
        <a:lstStyle/>
        <a:p>
          <a:r>
            <a:rPr lang="en-US"/>
            <a:t>REQUIREMENTS</a:t>
          </a:r>
        </a:p>
      </dgm:t>
    </dgm:pt>
    <dgm:pt modelId="{C8110EB9-C12E-4961-A319-124863ADA03A}" type="parTrans" cxnId="{F2563ABD-4024-41FF-B99B-6B1B43896293}">
      <dgm:prSet/>
      <dgm:spPr/>
      <dgm:t>
        <a:bodyPr/>
        <a:lstStyle/>
        <a:p>
          <a:endParaRPr lang="en-US"/>
        </a:p>
      </dgm:t>
    </dgm:pt>
    <dgm:pt modelId="{EB327FF6-CA95-4653-9F8B-F7805C3E2960}" type="sibTrans" cxnId="{F2563ABD-4024-41FF-B99B-6B1B43896293}">
      <dgm:prSet/>
      <dgm:spPr/>
      <dgm:t>
        <a:bodyPr/>
        <a:lstStyle/>
        <a:p>
          <a:endParaRPr lang="en-US"/>
        </a:p>
      </dgm:t>
    </dgm:pt>
    <dgm:pt modelId="{C60B4179-C963-4316-BE42-F63C79FA6734}">
      <dgm:prSet phldrT="[Text]"/>
      <dgm:spPr>
        <a:solidFill>
          <a:srgbClr val="00B0F0"/>
        </a:solidFill>
      </dgm:spPr>
      <dgm:t>
        <a:bodyPr/>
        <a:lstStyle/>
        <a:p>
          <a:r>
            <a:rPr lang="en-US"/>
            <a:t>DOCUMENTATION</a:t>
          </a:r>
        </a:p>
      </dgm:t>
    </dgm:pt>
    <dgm:pt modelId="{7E3A6749-5D90-4E6B-B1A7-D00BBF9952EA}" type="parTrans" cxnId="{0A4A3D75-DCBA-4934-A2CB-C07503936283}">
      <dgm:prSet/>
      <dgm:spPr/>
      <dgm:t>
        <a:bodyPr/>
        <a:lstStyle/>
        <a:p>
          <a:endParaRPr lang="en-US"/>
        </a:p>
      </dgm:t>
    </dgm:pt>
    <dgm:pt modelId="{6DB44EB3-4F6B-4DE9-8715-6C350D1E8E34}" type="sibTrans" cxnId="{0A4A3D75-DCBA-4934-A2CB-C07503936283}">
      <dgm:prSet/>
      <dgm:spPr/>
      <dgm:t>
        <a:bodyPr/>
        <a:lstStyle/>
        <a:p>
          <a:endParaRPr lang="en-US"/>
        </a:p>
      </dgm:t>
    </dgm:pt>
    <dgm:pt modelId="{DD20C7FE-49A7-4C28-B8C2-3BB3942EE11B}" type="pres">
      <dgm:prSet presAssocID="{1B8856F9-C1D6-4A74-B4AB-FE7020604917}" presName="diagram" presStyleCnt="0">
        <dgm:presLayoutVars>
          <dgm:chMax val="1"/>
          <dgm:dir/>
          <dgm:animLvl val="ctr"/>
          <dgm:resizeHandles val="exact"/>
        </dgm:presLayoutVars>
      </dgm:prSet>
      <dgm:spPr/>
    </dgm:pt>
    <dgm:pt modelId="{FF2436F7-1753-47AF-95D7-DC04F49482EB}" type="pres">
      <dgm:prSet presAssocID="{1B8856F9-C1D6-4A74-B4AB-FE7020604917}" presName="matrix" presStyleCnt="0"/>
      <dgm:spPr/>
    </dgm:pt>
    <dgm:pt modelId="{F1ADC3FE-77D3-45DA-9771-F6F9991C33DF}" type="pres">
      <dgm:prSet presAssocID="{1B8856F9-C1D6-4A74-B4AB-FE7020604917}" presName="tile1" presStyleLbl="node1" presStyleIdx="0" presStyleCnt="4" custScaleY="103307" custLinFactNeighborY="2814"/>
      <dgm:spPr/>
    </dgm:pt>
    <dgm:pt modelId="{C98DA308-EC04-41D1-BBBC-DB14729288E7}" type="pres">
      <dgm:prSet presAssocID="{1B8856F9-C1D6-4A74-B4AB-FE7020604917}" presName="tile1text" presStyleLbl="node1" presStyleIdx="0" presStyleCnt="4">
        <dgm:presLayoutVars>
          <dgm:chMax val="0"/>
          <dgm:chPref val="0"/>
          <dgm:bulletEnabled val="1"/>
        </dgm:presLayoutVars>
      </dgm:prSet>
      <dgm:spPr/>
    </dgm:pt>
    <dgm:pt modelId="{8B40F791-B7ED-4A68-9045-C88049F519B0}" type="pres">
      <dgm:prSet presAssocID="{1B8856F9-C1D6-4A74-B4AB-FE7020604917}" presName="tile2" presStyleLbl="node1" presStyleIdx="1" presStyleCnt="4" custLinFactNeighborY="1573"/>
      <dgm:spPr/>
    </dgm:pt>
    <dgm:pt modelId="{68199894-9AD3-449F-9C2B-936B1C27E5D8}" type="pres">
      <dgm:prSet presAssocID="{1B8856F9-C1D6-4A74-B4AB-FE7020604917}" presName="tile2text" presStyleLbl="node1" presStyleIdx="1" presStyleCnt="4">
        <dgm:presLayoutVars>
          <dgm:chMax val="0"/>
          <dgm:chPref val="0"/>
          <dgm:bulletEnabled val="1"/>
        </dgm:presLayoutVars>
      </dgm:prSet>
      <dgm:spPr/>
    </dgm:pt>
    <dgm:pt modelId="{3BE70982-84B7-4405-BB4A-4E6AAD63CE81}" type="pres">
      <dgm:prSet presAssocID="{1B8856F9-C1D6-4A74-B4AB-FE7020604917}" presName="tile3" presStyleLbl="node1" presStyleIdx="2" presStyleCnt="4" custLinFactNeighborY="402"/>
      <dgm:spPr/>
    </dgm:pt>
    <dgm:pt modelId="{6FE4A533-62AB-42AB-B300-F5F1B683375B}" type="pres">
      <dgm:prSet presAssocID="{1B8856F9-C1D6-4A74-B4AB-FE7020604917}" presName="tile3text" presStyleLbl="node1" presStyleIdx="2" presStyleCnt="4">
        <dgm:presLayoutVars>
          <dgm:chMax val="0"/>
          <dgm:chPref val="0"/>
          <dgm:bulletEnabled val="1"/>
        </dgm:presLayoutVars>
      </dgm:prSet>
      <dgm:spPr/>
    </dgm:pt>
    <dgm:pt modelId="{521F5F2E-03C9-4372-9423-B7C5984FE3E5}" type="pres">
      <dgm:prSet presAssocID="{1B8856F9-C1D6-4A74-B4AB-FE7020604917}" presName="tile4" presStyleLbl="node1" presStyleIdx="3" presStyleCnt="4"/>
      <dgm:spPr/>
    </dgm:pt>
    <dgm:pt modelId="{722FAD61-7E8E-44D8-A46F-18F6B0E39BDC}" type="pres">
      <dgm:prSet presAssocID="{1B8856F9-C1D6-4A74-B4AB-FE7020604917}" presName="tile4text" presStyleLbl="node1" presStyleIdx="3" presStyleCnt="4">
        <dgm:presLayoutVars>
          <dgm:chMax val="0"/>
          <dgm:chPref val="0"/>
          <dgm:bulletEnabled val="1"/>
        </dgm:presLayoutVars>
      </dgm:prSet>
      <dgm:spPr/>
    </dgm:pt>
    <dgm:pt modelId="{AA0562CE-B8EA-493C-9AEE-020D6B57E2AA}" type="pres">
      <dgm:prSet presAssocID="{1B8856F9-C1D6-4A74-B4AB-FE7020604917}" presName="centerTile" presStyleLbl="fgShp" presStyleIdx="0" presStyleCnt="1" custLinFactNeighborY="2412">
        <dgm:presLayoutVars>
          <dgm:chMax val="0"/>
          <dgm:chPref val="0"/>
        </dgm:presLayoutVars>
      </dgm:prSet>
      <dgm:spPr/>
    </dgm:pt>
  </dgm:ptLst>
  <dgm:cxnLst>
    <dgm:cxn modelId="{BA2A2C12-96A3-4A7C-8F5F-33A4D61C2025}" srcId="{DB9B326E-5637-42FC-9DEF-BD0DADF7BDF9}" destId="{4E2C52FB-A89E-4C3D-894A-F66D874C7434}" srcOrd="0" destOrd="0" parTransId="{F5083942-B219-424F-8D9F-CB27DA1A93BC}" sibTransId="{3C8B2387-C4AF-4DE7-947D-88ED63692DE2}"/>
    <dgm:cxn modelId="{86C6311C-441F-47C7-9568-4FFC65E48F5F}" type="presOf" srcId="{C60B4179-C963-4316-BE42-F63C79FA6734}" destId="{722FAD61-7E8E-44D8-A46F-18F6B0E39BDC}" srcOrd="1" destOrd="0" presId="urn:microsoft.com/office/officeart/2005/8/layout/matrix1"/>
    <dgm:cxn modelId="{7A4F7245-1F2D-4914-8A46-EC040FC85C51}" type="presOf" srcId="{4E2C52FB-A89E-4C3D-894A-F66D874C7434}" destId="{F1ADC3FE-77D3-45DA-9771-F6F9991C33DF}" srcOrd="0" destOrd="0" presId="urn:microsoft.com/office/officeart/2005/8/layout/matrix1"/>
    <dgm:cxn modelId="{0B8DBB45-2441-44C5-8F49-D9285A95011D}" type="presOf" srcId="{A9FE1FCD-3DCD-47C1-90F2-D5BAE2D0B8FA}" destId="{8B40F791-B7ED-4A68-9045-C88049F519B0}" srcOrd="0" destOrd="0" presId="urn:microsoft.com/office/officeart/2005/8/layout/matrix1"/>
    <dgm:cxn modelId="{402E8546-1397-44B1-A0F8-6F593ED23816}" srcId="{DB9B326E-5637-42FC-9DEF-BD0DADF7BDF9}" destId="{A9FE1FCD-3DCD-47C1-90F2-D5BAE2D0B8FA}" srcOrd="1" destOrd="0" parTransId="{9DCA6B8E-68F3-4385-88C2-5C2286B11424}" sibTransId="{FF2AE0F4-A573-4E37-B1BD-104682500F96}"/>
    <dgm:cxn modelId="{611D4854-7937-4B81-B0B4-9E56B0A502D0}" type="presOf" srcId="{C60B4179-C963-4316-BE42-F63C79FA6734}" destId="{521F5F2E-03C9-4372-9423-B7C5984FE3E5}" srcOrd="0" destOrd="0" presId="urn:microsoft.com/office/officeart/2005/8/layout/matrix1"/>
    <dgm:cxn modelId="{DBFBAA68-9E4B-4685-989B-1D573C66B5A8}" srcId="{1B8856F9-C1D6-4A74-B4AB-FE7020604917}" destId="{DB9B326E-5637-42FC-9DEF-BD0DADF7BDF9}" srcOrd="0" destOrd="0" parTransId="{36F08EB3-28B8-4BE2-A5C2-B800A18C03B8}" sibTransId="{B3327AA7-4344-4175-B011-80572BFF569A}"/>
    <dgm:cxn modelId="{0DC1086B-7EA4-436C-A2FB-41FECC095F5D}" type="presOf" srcId="{99B9DE45-2C3C-466F-905B-25A888068494}" destId="{3BE70982-84B7-4405-BB4A-4E6AAD63CE81}" srcOrd="0" destOrd="0" presId="urn:microsoft.com/office/officeart/2005/8/layout/matrix1"/>
    <dgm:cxn modelId="{0A4A3D75-DCBA-4934-A2CB-C07503936283}" srcId="{DB9B326E-5637-42FC-9DEF-BD0DADF7BDF9}" destId="{C60B4179-C963-4316-BE42-F63C79FA6734}" srcOrd="3" destOrd="0" parTransId="{7E3A6749-5D90-4E6B-B1A7-D00BBF9952EA}" sibTransId="{6DB44EB3-4F6B-4DE9-8715-6C350D1E8E34}"/>
    <dgm:cxn modelId="{8804317F-3FC4-43A1-ABDD-4F18FE4DB1E0}" type="presOf" srcId="{1B8856F9-C1D6-4A74-B4AB-FE7020604917}" destId="{DD20C7FE-49A7-4C28-B8C2-3BB3942EE11B}" srcOrd="0" destOrd="0" presId="urn:microsoft.com/office/officeart/2005/8/layout/matrix1"/>
    <dgm:cxn modelId="{6BBF0AB7-0E57-42EF-A89E-515F4C3256CB}" type="presOf" srcId="{A9FE1FCD-3DCD-47C1-90F2-D5BAE2D0B8FA}" destId="{68199894-9AD3-449F-9C2B-936B1C27E5D8}" srcOrd="1" destOrd="0" presId="urn:microsoft.com/office/officeart/2005/8/layout/matrix1"/>
    <dgm:cxn modelId="{F2563ABD-4024-41FF-B99B-6B1B43896293}" srcId="{DB9B326E-5637-42FC-9DEF-BD0DADF7BDF9}" destId="{99B9DE45-2C3C-466F-905B-25A888068494}" srcOrd="2" destOrd="0" parTransId="{C8110EB9-C12E-4961-A319-124863ADA03A}" sibTransId="{EB327FF6-CA95-4653-9F8B-F7805C3E2960}"/>
    <dgm:cxn modelId="{6862E1C8-C791-42EA-AFAF-450A1AE22E6C}" type="presOf" srcId="{4E2C52FB-A89E-4C3D-894A-F66D874C7434}" destId="{C98DA308-EC04-41D1-BBBC-DB14729288E7}" srcOrd="1" destOrd="0" presId="urn:microsoft.com/office/officeart/2005/8/layout/matrix1"/>
    <dgm:cxn modelId="{0576F9DA-68BD-4695-8716-33B28A2FDF97}" type="presOf" srcId="{99B9DE45-2C3C-466F-905B-25A888068494}" destId="{6FE4A533-62AB-42AB-B300-F5F1B683375B}" srcOrd="1" destOrd="0" presId="urn:microsoft.com/office/officeart/2005/8/layout/matrix1"/>
    <dgm:cxn modelId="{CF0699F9-DC40-47E1-83DA-57A32E0BCBF6}" type="presOf" srcId="{DB9B326E-5637-42FC-9DEF-BD0DADF7BDF9}" destId="{AA0562CE-B8EA-493C-9AEE-020D6B57E2AA}" srcOrd="0" destOrd="0" presId="urn:microsoft.com/office/officeart/2005/8/layout/matrix1"/>
    <dgm:cxn modelId="{F979EA3A-6B0E-4B54-866C-B1EAEA1DF860}" type="presParOf" srcId="{DD20C7FE-49A7-4C28-B8C2-3BB3942EE11B}" destId="{FF2436F7-1753-47AF-95D7-DC04F49482EB}" srcOrd="0" destOrd="0" presId="urn:microsoft.com/office/officeart/2005/8/layout/matrix1"/>
    <dgm:cxn modelId="{A6BBFB0F-7A3C-4313-BC96-EBD2E8E45A59}" type="presParOf" srcId="{FF2436F7-1753-47AF-95D7-DC04F49482EB}" destId="{F1ADC3FE-77D3-45DA-9771-F6F9991C33DF}" srcOrd="0" destOrd="0" presId="urn:microsoft.com/office/officeart/2005/8/layout/matrix1"/>
    <dgm:cxn modelId="{59810442-DFE2-4E45-920E-18B1AD09C5EA}" type="presParOf" srcId="{FF2436F7-1753-47AF-95D7-DC04F49482EB}" destId="{C98DA308-EC04-41D1-BBBC-DB14729288E7}" srcOrd="1" destOrd="0" presId="urn:microsoft.com/office/officeart/2005/8/layout/matrix1"/>
    <dgm:cxn modelId="{1F129108-A9C9-45A0-9063-92C304F72648}" type="presParOf" srcId="{FF2436F7-1753-47AF-95D7-DC04F49482EB}" destId="{8B40F791-B7ED-4A68-9045-C88049F519B0}" srcOrd="2" destOrd="0" presId="urn:microsoft.com/office/officeart/2005/8/layout/matrix1"/>
    <dgm:cxn modelId="{99856159-0B9A-422F-A08D-04C5C558F832}" type="presParOf" srcId="{FF2436F7-1753-47AF-95D7-DC04F49482EB}" destId="{68199894-9AD3-449F-9C2B-936B1C27E5D8}" srcOrd="3" destOrd="0" presId="urn:microsoft.com/office/officeart/2005/8/layout/matrix1"/>
    <dgm:cxn modelId="{C32A1884-8136-4A28-A2A5-A30E343A1930}" type="presParOf" srcId="{FF2436F7-1753-47AF-95D7-DC04F49482EB}" destId="{3BE70982-84B7-4405-BB4A-4E6AAD63CE81}" srcOrd="4" destOrd="0" presId="urn:microsoft.com/office/officeart/2005/8/layout/matrix1"/>
    <dgm:cxn modelId="{59D2AEB8-A4A8-4156-85E2-7DD2600D889B}" type="presParOf" srcId="{FF2436F7-1753-47AF-95D7-DC04F49482EB}" destId="{6FE4A533-62AB-42AB-B300-F5F1B683375B}" srcOrd="5" destOrd="0" presId="urn:microsoft.com/office/officeart/2005/8/layout/matrix1"/>
    <dgm:cxn modelId="{6C6A69B4-8750-4E9F-BC96-66711C4AEBBC}" type="presParOf" srcId="{FF2436F7-1753-47AF-95D7-DC04F49482EB}" destId="{521F5F2E-03C9-4372-9423-B7C5984FE3E5}" srcOrd="6" destOrd="0" presId="urn:microsoft.com/office/officeart/2005/8/layout/matrix1"/>
    <dgm:cxn modelId="{C5C5AC05-2D76-4B2E-AAFC-52566E9E1E57}" type="presParOf" srcId="{FF2436F7-1753-47AF-95D7-DC04F49482EB}" destId="{722FAD61-7E8E-44D8-A46F-18F6B0E39BDC}" srcOrd="7" destOrd="0" presId="urn:microsoft.com/office/officeart/2005/8/layout/matrix1"/>
    <dgm:cxn modelId="{06577B28-FC47-48D6-A259-A5F3D1F96CD5}" type="presParOf" srcId="{DD20C7FE-49A7-4C28-B8C2-3BB3942EE11B}" destId="{AA0562CE-B8EA-493C-9AEE-020D6B57E2AA}"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95014-34D8-433A-B94B-DE552000E17B}">
      <dsp:nvSpPr>
        <dsp:cNvPr id="0" name=""/>
        <dsp:cNvSpPr/>
      </dsp:nvSpPr>
      <dsp:spPr>
        <a:xfrm>
          <a:off x="806142" y="1868738"/>
          <a:ext cx="3009488" cy="300963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a:t>NAND MEMORIES</a:t>
          </a:r>
        </a:p>
      </dsp:txBody>
      <dsp:txXfrm>
        <a:off x="1246871" y="2309489"/>
        <a:ext cx="2128030" cy="2128135"/>
      </dsp:txXfrm>
    </dsp:sp>
    <dsp:sp modelId="{7896E589-FC15-48B9-B1ED-92432F51B831}">
      <dsp:nvSpPr>
        <dsp:cNvPr id="0" name=""/>
        <dsp:cNvSpPr/>
      </dsp:nvSpPr>
      <dsp:spPr>
        <a:xfrm>
          <a:off x="160566" y="266951"/>
          <a:ext cx="5375400" cy="6324096"/>
        </a:xfrm>
        <a:prstGeom prst="blockArc">
          <a:avLst>
            <a:gd name="adj1" fmla="val 17527788"/>
            <a:gd name="adj2" fmla="val 4119114"/>
            <a:gd name="adj3" fmla="val 575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EE61AD-F8CC-4452-ABC9-6EA350B7A48F}">
      <dsp:nvSpPr>
        <dsp:cNvPr id="0" name=""/>
        <dsp:cNvSpPr/>
      </dsp:nvSpPr>
      <dsp:spPr>
        <a:xfrm>
          <a:off x="3970034" y="548645"/>
          <a:ext cx="2236080" cy="1829609"/>
        </a:xfrm>
        <a:prstGeom prst="ellipse">
          <a:avLst/>
        </a:prstGeom>
        <a:blipFill rotWithShape="1">
          <a:blip xmlns:r="http://schemas.openxmlformats.org/officeDocument/2006/relationships" r:embed="rId1"/>
          <a:srcRect/>
          <a:stretch>
            <a:fillRect l="-28000" r="-28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D02F46-099E-451D-8460-6BF562DC43EF}">
      <dsp:nvSpPr>
        <dsp:cNvPr id="0" name=""/>
        <dsp:cNvSpPr/>
      </dsp:nvSpPr>
      <dsp:spPr>
        <a:xfrm>
          <a:off x="8291593" y="1164162"/>
          <a:ext cx="700006" cy="588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l" defTabSz="1555750">
            <a:lnSpc>
              <a:spcPct val="90000"/>
            </a:lnSpc>
            <a:spcBef>
              <a:spcPct val="0"/>
            </a:spcBef>
            <a:spcAft>
              <a:spcPct val="10000"/>
            </a:spcAft>
            <a:buNone/>
          </a:pPr>
          <a:endParaRPr lang="en-US" sz="3500" kern="1200"/>
        </a:p>
      </dsp:txBody>
      <dsp:txXfrm>
        <a:off x="8291593" y="1164162"/>
        <a:ext cx="700006" cy="588791"/>
      </dsp:txXfrm>
    </dsp:sp>
    <dsp:sp modelId="{047F22D4-370B-4B76-8445-A9B5F1A65719}">
      <dsp:nvSpPr>
        <dsp:cNvPr id="0" name=""/>
        <dsp:cNvSpPr/>
      </dsp:nvSpPr>
      <dsp:spPr>
        <a:xfrm>
          <a:off x="4579625" y="2472106"/>
          <a:ext cx="2338648" cy="1893986"/>
        </a:xfrm>
        <a:prstGeom prst="ellipse">
          <a:avLst/>
        </a:prstGeom>
        <a:blipFill>
          <a:blip xmlns:r="http://schemas.openxmlformats.org/officeDocument/2006/relationships" r:embed="rId2"/>
          <a:srcRect/>
          <a:stretch>
            <a:fillRect l="-49000" r="-49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80E4901-CA3E-496A-B97C-611DF0E5AF56}">
      <dsp:nvSpPr>
        <dsp:cNvPr id="0" name=""/>
        <dsp:cNvSpPr/>
      </dsp:nvSpPr>
      <dsp:spPr>
        <a:xfrm>
          <a:off x="6784651" y="2638481"/>
          <a:ext cx="2206948" cy="156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l" defTabSz="1555750">
            <a:lnSpc>
              <a:spcPct val="90000"/>
            </a:lnSpc>
            <a:spcBef>
              <a:spcPct val="0"/>
            </a:spcBef>
            <a:spcAft>
              <a:spcPct val="10000"/>
            </a:spcAft>
            <a:buNone/>
          </a:pPr>
          <a:endParaRPr lang="en-US" sz="3500" kern="1200"/>
        </a:p>
      </dsp:txBody>
      <dsp:txXfrm>
        <a:off x="6784651" y="2638481"/>
        <a:ext cx="2206948" cy="1560786"/>
      </dsp:txXfrm>
    </dsp:sp>
    <dsp:sp modelId="{56C63CAC-AE2A-467E-9B8A-0CCEACCE386A}">
      <dsp:nvSpPr>
        <dsp:cNvPr id="0" name=""/>
        <dsp:cNvSpPr/>
      </dsp:nvSpPr>
      <dsp:spPr>
        <a:xfrm>
          <a:off x="4281977" y="4495242"/>
          <a:ext cx="1612193" cy="161264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4000" r="-44000"/>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C4DDA8F-3687-4764-82EF-AC8F2137B2D0}">
      <dsp:nvSpPr>
        <dsp:cNvPr id="0" name=""/>
        <dsp:cNvSpPr/>
      </dsp:nvSpPr>
      <dsp:spPr>
        <a:xfrm>
          <a:off x="6833616" y="4477137"/>
          <a:ext cx="2157984" cy="156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l" defTabSz="1555750">
            <a:lnSpc>
              <a:spcPct val="90000"/>
            </a:lnSpc>
            <a:spcBef>
              <a:spcPct val="0"/>
            </a:spcBef>
            <a:spcAft>
              <a:spcPct val="10000"/>
            </a:spcAft>
            <a:buNone/>
          </a:pPr>
          <a:endParaRPr lang="en-US" sz="3500" kern="1200" baseline="0"/>
        </a:p>
      </dsp:txBody>
      <dsp:txXfrm>
        <a:off x="6833616" y="4477137"/>
        <a:ext cx="2157984" cy="15607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DC3FE-77D3-45DA-9771-F6F9991C33DF}">
      <dsp:nvSpPr>
        <dsp:cNvPr id="0" name=""/>
        <dsp:cNvSpPr/>
      </dsp:nvSpPr>
      <dsp:spPr>
        <a:xfrm rot="16200000">
          <a:off x="632534" y="-578693"/>
          <a:ext cx="2798931" cy="4064000"/>
        </a:xfrm>
        <a:prstGeom prst="round1Rect">
          <a:avLst/>
        </a:prstGeom>
        <a:solidFill>
          <a:srgbClr val="FFC00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MECHANICAL</a:t>
          </a:r>
        </a:p>
      </dsp:txBody>
      <dsp:txXfrm rot="5400000">
        <a:off x="-1" y="53842"/>
        <a:ext cx="4064000" cy="2099198"/>
      </dsp:txXfrm>
    </dsp:sp>
    <dsp:sp modelId="{8B40F791-B7ED-4A68-9045-C88049F519B0}">
      <dsp:nvSpPr>
        <dsp:cNvPr id="0" name=""/>
        <dsp:cNvSpPr/>
      </dsp:nvSpPr>
      <dsp:spPr>
        <a:xfrm>
          <a:off x="4064000" y="65017"/>
          <a:ext cx="4064000" cy="2709333"/>
        </a:xfrm>
        <a:prstGeom prst="round1Rect">
          <a:avLst/>
        </a:prstGeom>
        <a:solidFill>
          <a:srgbClr val="92D05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SOFTWARE</a:t>
          </a:r>
        </a:p>
      </dsp:txBody>
      <dsp:txXfrm>
        <a:off x="4064000" y="65017"/>
        <a:ext cx="4064000" cy="2032000"/>
      </dsp:txXfrm>
    </dsp:sp>
    <dsp:sp modelId="{3BE70982-84B7-4405-BB4A-4E6AAD63CE81}">
      <dsp:nvSpPr>
        <dsp:cNvPr id="0" name=""/>
        <dsp:cNvSpPr/>
      </dsp:nvSpPr>
      <dsp:spPr>
        <a:xfrm rot="10800000">
          <a:off x="0" y="2731732"/>
          <a:ext cx="4064000" cy="2709333"/>
        </a:xfrm>
        <a:prstGeom prst="round1Rect">
          <a:avLst/>
        </a:prstGeom>
        <a:solidFill>
          <a:srgbClr val="00B0F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REQUIREMENTS</a:t>
          </a:r>
        </a:p>
      </dsp:txBody>
      <dsp:txXfrm rot="10800000">
        <a:off x="0" y="3409066"/>
        <a:ext cx="4064000" cy="2032000"/>
      </dsp:txXfrm>
    </dsp:sp>
    <dsp:sp modelId="{521F5F2E-03C9-4372-9423-B7C5984FE3E5}">
      <dsp:nvSpPr>
        <dsp:cNvPr id="0" name=""/>
        <dsp:cNvSpPr/>
      </dsp:nvSpPr>
      <dsp:spPr>
        <a:xfrm rot="5400000">
          <a:off x="4741333" y="2054399"/>
          <a:ext cx="2709333" cy="4064000"/>
        </a:xfrm>
        <a:prstGeom prst="round1Rect">
          <a:avLst/>
        </a:prstGeom>
        <a:solidFill>
          <a:srgbClr val="00B0F0"/>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kern="1200"/>
            <a:t>DOCUMENTATION</a:t>
          </a:r>
        </a:p>
      </dsp:txBody>
      <dsp:txXfrm rot="-5400000">
        <a:off x="4063999" y="3409066"/>
        <a:ext cx="4064000" cy="2032000"/>
      </dsp:txXfrm>
    </dsp:sp>
    <dsp:sp modelId="{AA0562CE-B8EA-493C-9AEE-020D6B57E2AA}">
      <dsp:nvSpPr>
        <dsp:cNvPr id="0" name=""/>
        <dsp:cNvSpPr/>
      </dsp:nvSpPr>
      <dsp:spPr>
        <a:xfrm>
          <a:off x="2844799" y="2064674"/>
          <a:ext cx="2438400" cy="1354666"/>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t>PROJECT</a:t>
          </a:r>
        </a:p>
      </dsp:txBody>
      <dsp:txXfrm>
        <a:off x="2910928" y="2130803"/>
        <a:ext cx="2306142" cy="1222408"/>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294E89A-86F6-9149-A99F-9B08F5E12F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04012F1-5B0F-2A43-A808-62116CA736B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C6AC55-2EDB-BF42-AB26-F4C700CA4CF3}" type="datetimeFigureOut">
              <a:rPr lang="en-US" smtClean="0"/>
              <a:t>7/11/25</a:t>
            </a:fld>
            <a:endParaRPr lang="en-US"/>
          </a:p>
        </p:txBody>
      </p:sp>
      <p:sp>
        <p:nvSpPr>
          <p:cNvPr id="4" name="Footer Placeholder 3">
            <a:extLst>
              <a:ext uri="{FF2B5EF4-FFF2-40B4-BE49-F238E27FC236}">
                <a16:creationId xmlns:a16="http://schemas.microsoft.com/office/drawing/2014/main" id="{B0371E5A-3F96-F940-9DEF-7C4FC1DC4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84D3A2F-9F71-AA47-A87E-8650225C2AE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CDE10B-5658-2B43-A14A-58734813756A}" type="slidenum">
              <a:rPr lang="en-US" smtClean="0"/>
              <a:t>‹#›</a:t>
            </a:fld>
            <a:endParaRPr lang="en-US"/>
          </a:p>
        </p:txBody>
      </p:sp>
    </p:spTree>
    <p:extLst>
      <p:ext uri="{BB962C8B-B14F-4D97-AF65-F5344CB8AC3E}">
        <p14:creationId xmlns:p14="http://schemas.microsoft.com/office/powerpoint/2010/main" val="1173629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F0118-6228-3548-A04B-A1F812AE9592}" type="datetimeFigureOut">
              <a:rPr lang="en-US" smtClean="0"/>
              <a:t>7/11/25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4E414-3FE9-8140-9FC1-27F6721ECE4A}" type="slidenum">
              <a:rPr lang="en-US" smtClean="0"/>
              <a:t>‹#›</a:t>
            </a:fld>
            <a:endParaRPr lang="en-US"/>
          </a:p>
        </p:txBody>
      </p:sp>
    </p:spTree>
    <p:extLst>
      <p:ext uri="{BB962C8B-B14F-4D97-AF65-F5344CB8AC3E}">
        <p14:creationId xmlns:p14="http://schemas.microsoft.com/office/powerpoint/2010/main" val="345057024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cap="all">
                <a:solidFill>
                  <a:schemeClr val="tx1"/>
                </a:solidFill>
                <a:effectLst/>
                <a:latin typeface="+mn-lt"/>
                <a:ea typeface="+mn-ea"/>
                <a:cs typeface="+mn-cs"/>
              </a:rPr>
              <a:t>SICUREZZA HARDWARE E </a:t>
            </a:r>
            <a:r>
              <a:rPr lang="en-US" sz="1200" b="1" kern="1200" cap="all" err="1">
                <a:solidFill>
                  <a:schemeClr val="tx1"/>
                </a:solidFill>
                <a:effectLst/>
                <a:latin typeface="+mn-lt"/>
                <a:ea typeface="+mn-ea"/>
                <a:cs typeface="+mn-cs"/>
              </a:rPr>
              <a:t>Riprogettazione</a:t>
            </a:r>
            <a:r>
              <a:rPr lang="en-US" sz="1200" b="1" kern="1200" cap="all">
                <a:solidFill>
                  <a:schemeClr val="tx1"/>
                </a:solidFill>
                <a:effectLst/>
                <a:latin typeface="+mn-lt"/>
                <a:ea typeface="+mn-ea"/>
                <a:cs typeface="+mn-cs"/>
              </a:rPr>
              <a:t> </a:t>
            </a:r>
            <a:r>
              <a:rPr lang="en-US" sz="1200" b="1" kern="1200" cap="all" err="1">
                <a:solidFill>
                  <a:schemeClr val="tx1"/>
                </a:solidFill>
                <a:effectLst/>
                <a:latin typeface="+mn-lt"/>
                <a:ea typeface="+mn-ea"/>
                <a:cs typeface="+mn-cs"/>
              </a:rPr>
              <a:t>Meccatronica</a:t>
            </a:r>
            <a:r>
              <a:rPr lang="en-US" sz="1200" b="1" kern="1200" cap="all">
                <a:solidFill>
                  <a:schemeClr val="tx1"/>
                </a:solidFill>
                <a:effectLst/>
                <a:latin typeface="+mn-lt"/>
                <a:ea typeface="+mn-ea"/>
                <a:cs typeface="+mn-cs"/>
              </a:rPr>
              <a:t>: Un Caso Studio </a:t>
            </a:r>
            <a:r>
              <a:rPr lang="en-US" sz="1200" b="1" kern="1200" cap="all" err="1">
                <a:solidFill>
                  <a:schemeClr val="tx1"/>
                </a:solidFill>
                <a:effectLst/>
                <a:latin typeface="+mn-lt"/>
                <a:ea typeface="+mn-ea"/>
                <a:cs typeface="+mn-cs"/>
              </a:rPr>
              <a:t>su</a:t>
            </a:r>
            <a:r>
              <a:rPr lang="en-US" sz="1200" b="1" kern="1200" cap="all">
                <a:solidFill>
                  <a:schemeClr val="tx1"/>
                </a:solidFill>
                <a:effectLst/>
                <a:latin typeface="+mn-lt"/>
                <a:ea typeface="+mn-ea"/>
                <a:cs typeface="+mn-cs"/>
              </a:rPr>
              <a:t> Voron 0.2</a:t>
            </a:r>
          </a:p>
          <a:p>
            <a:endParaRPr lang="en-US" sz="1200" b="1" kern="1200" cap="all">
              <a:solidFill>
                <a:schemeClr val="tx1"/>
              </a:solidFill>
              <a:effectLst/>
              <a:latin typeface="+mn-lt"/>
              <a:ea typeface="+mn-ea"/>
              <a:cs typeface="+mn-cs"/>
            </a:endParaRPr>
          </a:p>
          <a:p>
            <a:r>
              <a:rPr lang="en-US" sz="1200" b="1" kern="1200" cap="all" err="1">
                <a:solidFill>
                  <a:schemeClr val="tx1"/>
                </a:solidFill>
                <a:effectLst/>
                <a:latin typeface="+mn-lt"/>
                <a:ea typeface="+mn-ea"/>
                <a:cs typeface="+mn-cs"/>
              </a:rPr>
              <a:t>Divisione</a:t>
            </a:r>
            <a:r>
              <a:rPr lang="en-US" sz="1200" b="1" kern="1200" cap="all">
                <a:solidFill>
                  <a:schemeClr val="tx1"/>
                </a:solidFill>
                <a:effectLst/>
                <a:latin typeface="+mn-lt"/>
                <a:ea typeface="+mn-ea"/>
                <a:cs typeface="+mn-cs"/>
              </a:rPr>
              <a:t> parti:</a:t>
            </a:r>
          </a:p>
          <a:p>
            <a:r>
              <a:rPr lang="en-US" sz="1200" b="1" kern="1200" cap="all">
                <a:solidFill>
                  <a:schemeClr val="tx1"/>
                </a:solidFill>
                <a:effectLst/>
                <a:latin typeface="+mn-lt"/>
                <a:ea typeface="+mn-ea"/>
                <a:cs typeface="+mn-cs"/>
              </a:rPr>
              <a:t>1-9 </a:t>
            </a:r>
            <a:r>
              <a:rPr lang="en-US" sz="1200" b="1" kern="1200" cap="all" err="1">
                <a:solidFill>
                  <a:schemeClr val="tx1"/>
                </a:solidFill>
                <a:effectLst/>
                <a:latin typeface="+mn-lt"/>
                <a:ea typeface="+mn-ea"/>
                <a:cs typeface="+mn-cs"/>
              </a:rPr>
              <a:t>fede</a:t>
            </a:r>
            <a:endParaRPr lang="en-US" sz="1200" b="1" kern="1200" cap="all">
              <a:solidFill>
                <a:schemeClr val="tx1"/>
              </a:solidFill>
              <a:effectLst/>
              <a:latin typeface="+mn-lt"/>
              <a:ea typeface="+mn-ea"/>
              <a:cs typeface="+mn-cs"/>
            </a:endParaRPr>
          </a:p>
          <a:p>
            <a:r>
              <a:rPr lang="en-US" sz="1200" b="1" kern="1200" cap="all">
                <a:solidFill>
                  <a:schemeClr val="tx1"/>
                </a:solidFill>
                <a:effectLst/>
                <a:latin typeface="+mn-lt"/>
                <a:ea typeface="+mn-ea"/>
                <a:cs typeface="+mn-cs"/>
              </a:rPr>
              <a:t>10-14 Ste</a:t>
            </a:r>
          </a:p>
          <a:p>
            <a:r>
              <a:rPr lang="en-US" sz="1200" b="1" kern="1200" cap="all">
                <a:solidFill>
                  <a:schemeClr val="tx1"/>
                </a:solidFill>
                <a:effectLst/>
                <a:latin typeface="+mn-lt"/>
                <a:ea typeface="+mn-ea"/>
                <a:cs typeface="+mn-cs"/>
              </a:rPr>
              <a:t>15 </a:t>
            </a:r>
            <a:r>
              <a:rPr lang="en-US" sz="1200" b="1" kern="1200" cap="all" err="1">
                <a:solidFill>
                  <a:schemeClr val="tx1"/>
                </a:solidFill>
                <a:effectLst/>
                <a:latin typeface="+mn-lt"/>
                <a:ea typeface="+mn-ea"/>
                <a:cs typeface="+mn-cs"/>
              </a:rPr>
              <a:t>sofi</a:t>
            </a:r>
            <a:endParaRPr lang="en-US" sz="1200" b="1" kern="1200" cap="all">
              <a:solidFill>
                <a:schemeClr val="tx1"/>
              </a:solidFill>
              <a:effectLst/>
              <a:latin typeface="+mn-lt"/>
              <a:ea typeface="+mn-ea"/>
              <a:cs typeface="+mn-cs"/>
            </a:endParaRPr>
          </a:p>
          <a:p>
            <a:r>
              <a:rPr lang="en-US" sz="1200" b="1" kern="1200" cap="all">
                <a:solidFill>
                  <a:schemeClr val="tx1"/>
                </a:solidFill>
                <a:effectLst/>
                <a:latin typeface="+mn-lt"/>
                <a:ea typeface="+mn-ea"/>
                <a:cs typeface="+mn-cs"/>
              </a:rPr>
              <a:t>16–17 matte</a:t>
            </a:r>
          </a:p>
          <a:p>
            <a:r>
              <a:rPr lang="en-US" sz="1200" b="1" kern="1200" cap="all" err="1">
                <a:solidFill>
                  <a:schemeClr val="tx1"/>
                </a:solidFill>
                <a:effectLst/>
                <a:latin typeface="+mn-lt"/>
                <a:ea typeface="+mn-ea"/>
                <a:cs typeface="+mn-cs"/>
              </a:rPr>
              <a:t>Domande</a:t>
            </a:r>
            <a:r>
              <a:rPr lang="en-US" sz="1200" b="1" kern="1200" cap="all">
                <a:solidFill>
                  <a:schemeClr val="tx1"/>
                </a:solidFill>
                <a:effectLst/>
                <a:latin typeface="+mn-lt"/>
                <a:ea typeface="+mn-ea"/>
                <a:cs typeface="+mn-cs"/>
              </a:rPr>
              <a:t> </a:t>
            </a:r>
            <a:r>
              <a:rPr lang="en-US" sz="1200" b="1" kern="1200" cap="all" err="1">
                <a:solidFill>
                  <a:schemeClr val="tx1"/>
                </a:solidFill>
                <a:effectLst/>
                <a:latin typeface="+mn-lt"/>
                <a:ea typeface="+mn-ea"/>
                <a:cs typeface="+mn-cs"/>
              </a:rPr>
              <a:t>rispondono</a:t>
            </a:r>
            <a:r>
              <a:rPr lang="en-US" sz="1200" b="1" kern="1200" cap="all">
                <a:solidFill>
                  <a:schemeClr val="tx1"/>
                </a:solidFill>
                <a:effectLst/>
                <a:latin typeface="+mn-lt"/>
                <a:ea typeface="+mn-ea"/>
                <a:cs typeface="+mn-cs"/>
              </a:rPr>
              <a:t> tutti</a:t>
            </a:r>
          </a:p>
          <a:p>
            <a:endParaRPr lang="en-US" sz="1200" kern="1200" cap="all">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44E414-3FE9-8140-9FC1-27F6721ECE4A}" type="slidenum">
              <a:rPr lang="en-US" smtClean="0"/>
              <a:t>1</a:t>
            </a:fld>
            <a:endParaRPr lang="en-US"/>
          </a:p>
        </p:txBody>
      </p:sp>
    </p:spTree>
    <p:extLst>
      <p:ext uri="{BB962C8B-B14F-4D97-AF65-F5344CB8AC3E}">
        <p14:creationId xmlns:p14="http://schemas.microsoft.com/office/powerpoint/2010/main" val="4013232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To manage the project efficiently, we decided to divide our work into three main areas. Each of us chose a field to focus on. The first area was documentation. In addition to clearly describing each phase of the project, we also focused on defining the requirements. The second area focused on the mechanical redesign of the 3D positioner. The goal was making the system more efficient and compatible with </a:t>
            </a:r>
            <a:r>
              <a:rPr lang="en-US" sz="1200" b="1" i="0" kern="1200" err="1">
                <a:solidFill>
                  <a:schemeClr val="tx1"/>
                </a:solidFill>
                <a:effectLst/>
                <a:latin typeface="+mn-lt"/>
                <a:ea typeface="+mn-ea"/>
                <a:cs typeface="+mn-cs"/>
              </a:rPr>
              <a:t>FaultyCat</a:t>
            </a:r>
            <a:r>
              <a:rPr lang="en-US" sz="1200" b="1" i="0" kern="1200">
                <a:solidFill>
                  <a:schemeClr val="tx1"/>
                </a:solidFill>
                <a:effectLst/>
                <a:latin typeface="+mn-lt"/>
                <a:ea typeface="+mn-ea"/>
                <a:cs typeface="+mn-cs"/>
              </a:rPr>
              <a:t>. Finally, the third area was software programming, which was essential to control the positioner and automate the injection process. This division of work allowed us to operate in parallel and optimize our time.</a:t>
            </a:r>
            <a:endParaRPr lang="en-US" b="1"/>
          </a:p>
        </p:txBody>
      </p:sp>
      <p:sp>
        <p:nvSpPr>
          <p:cNvPr id="4" name="Slide Number Placeholder 3"/>
          <p:cNvSpPr>
            <a:spLocks noGrp="1"/>
          </p:cNvSpPr>
          <p:nvPr>
            <p:ph type="sldNum" sz="quarter" idx="5"/>
          </p:nvPr>
        </p:nvSpPr>
        <p:spPr/>
        <p:txBody>
          <a:bodyPr/>
          <a:lstStyle/>
          <a:p>
            <a:fld id="{BE44E414-3FE9-8140-9FC1-27F6721ECE4A}" type="slidenum">
              <a:rPr lang="en-US" smtClean="0"/>
              <a:t>11</a:t>
            </a:fld>
            <a:endParaRPr lang="en-US"/>
          </a:p>
        </p:txBody>
      </p:sp>
    </p:spTree>
    <p:extLst>
      <p:ext uri="{BB962C8B-B14F-4D97-AF65-F5344CB8AC3E}">
        <p14:creationId xmlns:p14="http://schemas.microsoft.com/office/powerpoint/2010/main" val="2848306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99CE7-582D-F922-2F25-6AF526B3B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9F3FA-CA70-18BC-2BBC-898C047430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D26829-B879-35E4-3309-75583F5FA325}"/>
              </a:ext>
            </a:extLst>
          </p:cNvPr>
          <p:cNvSpPr>
            <a:spLocks noGrp="1"/>
          </p:cNvSpPr>
          <p:nvPr>
            <p:ph type="body" idx="1"/>
          </p:nvPr>
        </p:nvSpPr>
        <p:spPr/>
        <p:txBody>
          <a:bodyPr/>
          <a:lstStyle/>
          <a:p>
            <a:r>
              <a:rPr lang="en-US" sz="1200" b="1" i="0" kern="1200">
                <a:solidFill>
                  <a:schemeClr val="tx1"/>
                </a:solidFill>
                <a:effectLst/>
                <a:latin typeface="+mn-lt"/>
                <a:ea typeface="+mn-ea"/>
                <a:cs typeface="+mn-cs"/>
              </a:rPr>
              <a:t>The 3D positioner needs to be designed with a few key features in mind. First of all, it must be low-cost: the goal is to make it accessible to anyone, even with limited resources, so that the experiment can be replicated or improved by others. Secondly, it should be hackable, meaning it must be easy to modify and customize. Users should be able to tweak the design, firmware, or software to suit their specific needs or to enhance its functionality. Finally, it’s essential that the positioner is open-source and open-hardware. This ensures collaboration and accessibility. All design files, code, and documentation should be freely available so that the community can contribute, fix bugs, and suggest new features.</a:t>
            </a:r>
          </a:p>
          <a:p>
            <a:endParaRPr lang="en-US"/>
          </a:p>
        </p:txBody>
      </p:sp>
      <p:sp>
        <p:nvSpPr>
          <p:cNvPr id="4" name="Slide Number Placeholder 3">
            <a:extLst>
              <a:ext uri="{FF2B5EF4-FFF2-40B4-BE49-F238E27FC236}">
                <a16:creationId xmlns:a16="http://schemas.microsoft.com/office/drawing/2014/main" id="{FBBD5A0C-07C2-6DC6-7C0A-59AE9AFECB42}"/>
              </a:ext>
            </a:extLst>
          </p:cNvPr>
          <p:cNvSpPr>
            <a:spLocks noGrp="1"/>
          </p:cNvSpPr>
          <p:nvPr>
            <p:ph type="sldNum" sz="quarter" idx="5"/>
          </p:nvPr>
        </p:nvSpPr>
        <p:spPr/>
        <p:txBody>
          <a:bodyPr/>
          <a:lstStyle/>
          <a:p>
            <a:fld id="{BE44E414-3FE9-8140-9FC1-27F6721ECE4A}" type="slidenum">
              <a:rPr lang="en-US" smtClean="0"/>
              <a:t>12</a:t>
            </a:fld>
            <a:endParaRPr lang="en-US"/>
          </a:p>
        </p:txBody>
      </p:sp>
    </p:spTree>
    <p:extLst>
      <p:ext uri="{BB962C8B-B14F-4D97-AF65-F5344CB8AC3E}">
        <p14:creationId xmlns:p14="http://schemas.microsoft.com/office/powerpoint/2010/main" val="2163307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minutes</a:t>
            </a:r>
          </a:p>
          <a:p>
            <a:r>
              <a:rPr lang="en-US"/>
              <a:t>Using only the printers parts</a:t>
            </a:r>
          </a:p>
          <a:p>
            <a:r>
              <a:rPr lang="en-US"/>
              <a:t>Finding the right frame extrusions</a:t>
            </a:r>
          </a:p>
          <a:p>
            <a:r>
              <a:rPr lang="en-US"/>
              <a:t>Lining up holes and using the right screw</a:t>
            </a:r>
          </a:p>
          <a:p>
            <a:r>
              <a:rPr lang="en-US"/>
              <a:t>Brainstorming the new layout</a:t>
            </a:r>
          </a:p>
          <a:p>
            <a:r>
              <a:rPr lang="en-US"/>
              <a:t>Designing the adapter pieces</a:t>
            </a:r>
          </a:p>
          <a:p>
            <a:r>
              <a:rPr lang="en-US"/>
              <a:t>Hardships during cad</a:t>
            </a:r>
          </a:p>
          <a:p>
            <a:r>
              <a:rPr lang="en-US"/>
              <a:t>Design characteristics</a:t>
            </a:r>
          </a:p>
        </p:txBody>
      </p:sp>
      <p:sp>
        <p:nvSpPr>
          <p:cNvPr id="4" name="Slide Number Placeholder 3"/>
          <p:cNvSpPr>
            <a:spLocks noGrp="1"/>
          </p:cNvSpPr>
          <p:nvPr>
            <p:ph type="sldNum" sz="quarter" idx="5"/>
          </p:nvPr>
        </p:nvSpPr>
        <p:spPr/>
        <p:txBody>
          <a:bodyPr/>
          <a:lstStyle/>
          <a:p>
            <a:fld id="{BE44E414-3FE9-8140-9FC1-27F6721ECE4A}" type="slidenum">
              <a:rPr lang="en-US" smtClean="0"/>
              <a:t>13</a:t>
            </a:fld>
            <a:endParaRPr lang="en-US"/>
          </a:p>
        </p:txBody>
      </p:sp>
    </p:spTree>
    <p:extLst>
      <p:ext uri="{BB962C8B-B14F-4D97-AF65-F5344CB8AC3E}">
        <p14:creationId xmlns:p14="http://schemas.microsoft.com/office/powerpoint/2010/main" val="1964459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4 minutes</a:t>
            </a:r>
          </a:p>
        </p:txBody>
      </p:sp>
      <p:sp>
        <p:nvSpPr>
          <p:cNvPr id="4" name="Slide Number Placeholder 3"/>
          <p:cNvSpPr>
            <a:spLocks noGrp="1"/>
          </p:cNvSpPr>
          <p:nvPr>
            <p:ph type="sldNum" sz="quarter" idx="5"/>
          </p:nvPr>
        </p:nvSpPr>
        <p:spPr/>
        <p:txBody>
          <a:bodyPr/>
          <a:lstStyle/>
          <a:p>
            <a:fld id="{BE44E414-3FE9-8140-9FC1-27F6721ECE4A}" type="slidenum">
              <a:rPr lang="en-US" smtClean="0"/>
              <a:t>15</a:t>
            </a:fld>
            <a:endParaRPr lang="en-US"/>
          </a:p>
        </p:txBody>
      </p:sp>
    </p:spTree>
    <p:extLst>
      <p:ext uri="{BB962C8B-B14F-4D97-AF65-F5344CB8AC3E}">
        <p14:creationId xmlns:p14="http://schemas.microsoft.com/office/powerpoint/2010/main" val="2113311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minutes</a:t>
            </a:r>
          </a:p>
        </p:txBody>
      </p:sp>
      <p:sp>
        <p:nvSpPr>
          <p:cNvPr id="4" name="Slide Number Placeholder 3"/>
          <p:cNvSpPr>
            <a:spLocks noGrp="1"/>
          </p:cNvSpPr>
          <p:nvPr>
            <p:ph type="sldNum" sz="quarter" idx="5"/>
          </p:nvPr>
        </p:nvSpPr>
        <p:spPr/>
        <p:txBody>
          <a:bodyPr/>
          <a:lstStyle/>
          <a:p>
            <a:fld id="{BE44E414-3FE9-8140-9FC1-27F6721ECE4A}" type="slidenum">
              <a:rPr lang="en-US" smtClean="0"/>
              <a:t>16</a:t>
            </a:fld>
            <a:endParaRPr lang="en-US"/>
          </a:p>
        </p:txBody>
      </p:sp>
    </p:spTree>
    <p:extLst>
      <p:ext uri="{BB962C8B-B14F-4D97-AF65-F5344CB8AC3E}">
        <p14:creationId xmlns:p14="http://schemas.microsoft.com/office/powerpoint/2010/main" val="210886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a:t>
            </a:r>
          </a:p>
          <a:p>
            <a:pPr marL="182880" marR="0" lvl="0" indent="-18288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effectLst/>
                <a:latin typeface="+mn-lt"/>
                <a:ea typeface="+mn-ea"/>
                <a:cs typeface="+mn-cs"/>
              </a:rPr>
              <a:t>PCTO is an Italian educational program that combines classroom learning with practical work experiences. It aims to help students develop soft skills and explore future career paths. We are a group of four students selected to take part in this PCTO project. Today, we are excited to present the work we’ve done during this experience.</a:t>
            </a:r>
          </a:p>
          <a:p>
            <a:endParaRPr lang="en-US"/>
          </a:p>
        </p:txBody>
      </p:sp>
      <p:sp>
        <p:nvSpPr>
          <p:cNvPr id="4" name="Slide Number Placeholder 3"/>
          <p:cNvSpPr>
            <a:spLocks noGrp="1"/>
          </p:cNvSpPr>
          <p:nvPr>
            <p:ph type="sldNum" sz="quarter" idx="5"/>
          </p:nvPr>
        </p:nvSpPr>
        <p:spPr/>
        <p:txBody>
          <a:bodyPr/>
          <a:lstStyle/>
          <a:p>
            <a:fld id="{BE44E414-3FE9-8140-9FC1-27F6721ECE4A}" type="slidenum">
              <a:rPr lang="en-US" smtClean="0"/>
              <a:t>2</a:t>
            </a:fld>
            <a:endParaRPr lang="en-US"/>
          </a:p>
        </p:txBody>
      </p:sp>
    </p:spTree>
    <p:extLst>
      <p:ext uri="{BB962C8B-B14F-4D97-AF65-F5344CB8AC3E}">
        <p14:creationId xmlns:p14="http://schemas.microsoft.com/office/powerpoint/2010/main" val="2129247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D30B-1409-5B74-93EF-A7653B305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E021B-CE05-ECBC-3989-335691DA2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3279-A4EC-BB8F-B0FC-9D9D8C02135A}"/>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E8AA4E93-3505-9BEE-E08C-01E7C7F4078C}"/>
              </a:ext>
            </a:extLst>
          </p:cNvPr>
          <p:cNvSpPr>
            <a:spLocks noGrp="1"/>
          </p:cNvSpPr>
          <p:nvPr>
            <p:ph type="sldNum" sz="quarter" idx="5"/>
          </p:nvPr>
        </p:nvSpPr>
        <p:spPr/>
        <p:txBody>
          <a:bodyPr/>
          <a:lstStyle/>
          <a:p>
            <a:fld id="{BE44E414-3FE9-8140-9FC1-27F6721ECE4A}" type="slidenum">
              <a:rPr lang="en-US" smtClean="0"/>
              <a:t>4</a:t>
            </a:fld>
            <a:endParaRPr lang="en-US"/>
          </a:p>
        </p:txBody>
      </p:sp>
    </p:spTree>
    <p:extLst>
      <p:ext uri="{BB962C8B-B14F-4D97-AF65-F5344CB8AC3E}">
        <p14:creationId xmlns:p14="http://schemas.microsoft.com/office/powerpoint/2010/main" val="2044208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0C86B-D632-4654-1ED0-79F5655A4C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5BFF90-4491-52E9-705B-7D4180E3E7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4FF579-DA7D-681C-E13A-AA3FE1194BEF}"/>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C857082E-AE3A-030D-9B8F-42BEF39695AD}"/>
              </a:ext>
            </a:extLst>
          </p:cNvPr>
          <p:cNvSpPr>
            <a:spLocks noGrp="1"/>
          </p:cNvSpPr>
          <p:nvPr>
            <p:ph type="sldNum" sz="quarter" idx="5"/>
          </p:nvPr>
        </p:nvSpPr>
        <p:spPr/>
        <p:txBody>
          <a:bodyPr/>
          <a:lstStyle/>
          <a:p>
            <a:fld id="{BE44E414-3FE9-8140-9FC1-27F6721ECE4A}" type="slidenum">
              <a:rPr lang="en-US" smtClean="0"/>
              <a:t>5</a:t>
            </a:fld>
            <a:endParaRPr lang="en-US"/>
          </a:p>
        </p:txBody>
      </p:sp>
    </p:spTree>
    <p:extLst>
      <p:ext uri="{BB962C8B-B14F-4D97-AF65-F5344CB8AC3E}">
        <p14:creationId xmlns:p14="http://schemas.microsoft.com/office/powerpoint/2010/main" val="401664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6FE7E-2ADF-8916-1716-C13D200D9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4BB4DD-0375-00ED-8AE4-FAE806FB25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C281E3-E3A4-2A6A-EADC-6AA1FCCAD817}"/>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7C7FF31F-F951-1E5B-6743-1E60A530BC7D}"/>
              </a:ext>
            </a:extLst>
          </p:cNvPr>
          <p:cNvSpPr>
            <a:spLocks noGrp="1"/>
          </p:cNvSpPr>
          <p:nvPr>
            <p:ph type="sldNum" sz="quarter" idx="5"/>
          </p:nvPr>
        </p:nvSpPr>
        <p:spPr/>
        <p:txBody>
          <a:bodyPr/>
          <a:lstStyle/>
          <a:p>
            <a:fld id="{BE44E414-3FE9-8140-9FC1-27F6721ECE4A}" type="slidenum">
              <a:rPr lang="en-US" smtClean="0"/>
              <a:t>6</a:t>
            </a:fld>
            <a:endParaRPr lang="en-US"/>
          </a:p>
        </p:txBody>
      </p:sp>
    </p:spTree>
    <p:extLst>
      <p:ext uri="{BB962C8B-B14F-4D97-AF65-F5344CB8AC3E}">
        <p14:creationId xmlns:p14="http://schemas.microsoft.com/office/powerpoint/2010/main" val="920190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4F972-4A34-2C4F-06CB-B3033B380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48643-AA0E-D9A8-0A4C-49DCAC1321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572759-2131-9589-63A5-9C60A002CC3F}"/>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4A46D212-1255-4C15-B419-562C4A200D41}"/>
              </a:ext>
            </a:extLst>
          </p:cNvPr>
          <p:cNvSpPr>
            <a:spLocks noGrp="1"/>
          </p:cNvSpPr>
          <p:nvPr>
            <p:ph type="sldNum" sz="quarter" idx="5"/>
          </p:nvPr>
        </p:nvSpPr>
        <p:spPr/>
        <p:txBody>
          <a:bodyPr/>
          <a:lstStyle/>
          <a:p>
            <a:fld id="{BE44E414-3FE9-8140-9FC1-27F6721ECE4A}" type="slidenum">
              <a:rPr lang="en-US" smtClean="0"/>
              <a:t>7</a:t>
            </a:fld>
            <a:endParaRPr lang="en-US"/>
          </a:p>
        </p:txBody>
      </p:sp>
    </p:spTree>
    <p:extLst>
      <p:ext uri="{BB962C8B-B14F-4D97-AF65-F5344CB8AC3E}">
        <p14:creationId xmlns:p14="http://schemas.microsoft.com/office/powerpoint/2010/main" val="472665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AAC42-1A43-110C-16BD-6E2162A609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20510-1E9C-3B82-0571-59A2D104A7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4EC87C-C377-11D7-9E94-D05F65424920}"/>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0AFA1FA1-DBF4-0D9D-653B-CDA2F97228F0}"/>
              </a:ext>
            </a:extLst>
          </p:cNvPr>
          <p:cNvSpPr>
            <a:spLocks noGrp="1"/>
          </p:cNvSpPr>
          <p:nvPr>
            <p:ph type="sldNum" sz="quarter" idx="5"/>
          </p:nvPr>
        </p:nvSpPr>
        <p:spPr/>
        <p:txBody>
          <a:bodyPr/>
          <a:lstStyle/>
          <a:p>
            <a:fld id="{BE44E414-3FE9-8140-9FC1-27F6721ECE4A}" type="slidenum">
              <a:rPr lang="en-US" smtClean="0"/>
              <a:t>8</a:t>
            </a:fld>
            <a:endParaRPr lang="en-US"/>
          </a:p>
        </p:txBody>
      </p:sp>
    </p:spTree>
    <p:extLst>
      <p:ext uri="{BB962C8B-B14F-4D97-AF65-F5344CB8AC3E}">
        <p14:creationId xmlns:p14="http://schemas.microsoft.com/office/powerpoint/2010/main" val="378306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397C5-F8C6-E42A-05D1-92F6E246A3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67344-2B0C-90A8-5D88-3909979C5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DF92A-58B3-0974-F03D-5F00F70B2041}"/>
              </a:ext>
            </a:extLst>
          </p:cNvPr>
          <p:cNvSpPr>
            <a:spLocks noGrp="1"/>
          </p:cNvSpPr>
          <p:nvPr>
            <p:ph type="body" idx="1"/>
          </p:nvPr>
        </p:nvSpPr>
        <p:spPr/>
        <p:txBody>
          <a:bodyPr/>
          <a:lstStyle/>
          <a:p>
            <a:r>
              <a:rPr lang="en-US"/>
              <a:t>5 </a:t>
            </a:r>
            <a:r>
              <a:rPr lang="en-US" err="1"/>
              <a:t>minuti</a:t>
            </a:r>
            <a:r>
              <a:rPr lang="en-US"/>
              <a:t>:</a:t>
            </a:r>
          </a:p>
        </p:txBody>
      </p:sp>
      <p:sp>
        <p:nvSpPr>
          <p:cNvPr id="4" name="Slide Number Placeholder 3">
            <a:extLst>
              <a:ext uri="{FF2B5EF4-FFF2-40B4-BE49-F238E27FC236}">
                <a16:creationId xmlns:a16="http://schemas.microsoft.com/office/drawing/2014/main" id="{2A234B7F-CE4E-B3A5-F678-D599E65C1746}"/>
              </a:ext>
            </a:extLst>
          </p:cNvPr>
          <p:cNvSpPr>
            <a:spLocks noGrp="1"/>
          </p:cNvSpPr>
          <p:nvPr>
            <p:ph type="sldNum" sz="quarter" idx="5"/>
          </p:nvPr>
        </p:nvSpPr>
        <p:spPr/>
        <p:txBody>
          <a:bodyPr/>
          <a:lstStyle/>
          <a:p>
            <a:fld id="{BE44E414-3FE9-8140-9FC1-27F6721ECE4A}" type="slidenum">
              <a:rPr lang="en-US" smtClean="0"/>
              <a:t>9</a:t>
            </a:fld>
            <a:endParaRPr lang="en-US"/>
          </a:p>
        </p:txBody>
      </p:sp>
    </p:spTree>
    <p:extLst>
      <p:ext uri="{BB962C8B-B14F-4D97-AF65-F5344CB8AC3E}">
        <p14:creationId xmlns:p14="http://schemas.microsoft.com/office/powerpoint/2010/main" val="3016297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 </a:t>
            </a:r>
            <a:r>
              <a:rPr lang="en-US" err="1"/>
              <a:t>minuti</a:t>
            </a:r>
            <a:endParaRPr lang="en-US"/>
          </a:p>
          <a:p>
            <a:r>
              <a:rPr lang="en-US" sz="1200" b="1" i="0" kern="1200">
                <a:solidFill>
                  <a:schemeClr val="tx1"/>
                </a:solidFill>
                <a:effectLst/>
                <a:latin typeface="+mn-lt"/>
                <a:ea typeface="+mn-ea"/>
                <a:cs typeface="+mn-cs"/>
              </a:rPr>
              <a:t>we focused on NAND memories, which are essential components in modern data storage. In particular, we  managed NAND (</a:t>
            </a:r>
            <a:r>
              <a:rPr lang="en-US" sz="1200" b="1" i="0" kern="1200" err="1">
                <a:solidFill>
                  <a:schemeClr val="tx1"/>
                </a:solidFill>
                <a:effectLst/>
                <a:latin typeface="+mn-lt"/>
                <a:ea typeface="+mn-ea"/>
                <a:cs typeface="+mn-cs"/>
              </a:rPr>
              <a:t>mNAND</a:t>
            </a:r>
            <a:r>
              <a:rPr lang="en-US" sz="1200" b="1" i="0" kern="1200">
                <a:solidFill>
                  <a:schemeClr val="tx1"/>
                </a:solidFill>
                <a:effectLst/>
                <a:latin typeface="+mn-lt"/>
                <a:ea typeface="+mn-ea"/>
                <a:cs typeface="+mn-cs"/>
              </a:rPr>
              <a:t>) solutions, commonly used in automotive and mobile applications due to their high reliability and performance. One of the most interesting aspects we encountered was the security features of these memories. For example, in automotive systems, sensitive data such as GPS logs can be stored in protected areas of the memory. These logs are often password-protected, and accessing them without proper authorization could potentially require hacking techniques. During our project, we were introduced to the concept of Fault Injection, a method used to deliberately introduce errors into a system in order to test or bypass its security mechanisms. This gave us a better understanding of the importance of strong hardware and software protections, especially in critical sectors like connected vehicles. As part of our project, we were introduced to a tool called </a:t>
            </a:r>
            <a:r>
              <a:rPr lang="en-US" sz="1200" b="1" i="0" kern="1200" err="1">
                <a:solidFill>
                  <a:schemeClr val="tx1"/>
                </a:solidFill>
                <a:effectLst/>
                <a:latin typeface="+mn-lt"/>
                <a:ea typeface="+mn-ea"/>
                <a:cs typeface="+mn-cs"/>
              </a:rPr>
              <a:t>FaultyCat</a:t>
            </a:r>
            <a:r>
              <a:rPr lang="en-US" sz="1200" b="1" i="0" kern="1200">
                <a:solidFill>
                  <a:schemeClr val="tx1"/>
                </a:solidFill>
                <a:effectLst/>
                <a:latin typeface="+mn-lt"/>
                <a:ea typeface="+mn-ea"/>
                <a:cs typeface="+mn-cs"/>
              </a:rPr>
              <a:t>, which is used to perform fault injection attacks. This technique involves sending precise electrical pulses to a chip in order to disrupt its normal behavior and potentially bypass security protections. To make this kind of attack effective, it’s crucial to find the “good spot”, the exact physical point on the chip where the pulse has the desired effect. However, identifying this spot can be a slow and manual process, requiring many adjustments and tests. To improve this, we considered building a 3D positioner, a mechanical system that allows </a:t>
            </a:r>
            <a:r>
              <a:rPr lang="en-US" sz="1200" b="1" i="0" kern="1200" err="1">
                <a:solidFill>
                  <a:schemeClr val="tx1"/>
                </a:solidFill>
                <a:effectLst/>
                <a:latin typeface="+mn-lt"/>
                <a:ea typeface="+mn-ea"/>
                <a:cs typeface="+mn-cs"/>
              </a:rPr>
              <a:t>FaultyCat</a:t>
            </a:r>
            <a:r>
              <a:rPr lang="en-US" sz="1200" b="1" i="0" kern="1200">
                <a:solidFill>
                  <a:schemeClr val="tx1"/>
                </a:solidFill>
                <a:effectLst/>
                <a:latin typeface="+mn-lt"/>
                <a:ea typeface="+mn-ea"/>
                <a:cs typeface="+mn-cs"/>
              </a:rPr>
              <a:t> to move automatically in three dimensions. This would enable the injector to precisely target different areas of the chip without manual intervention, making the process faster, more accurate, and repeatable.</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E44E414-3FE9-8140-9FC1-27F6721ECE4A}" type="slidenum">
              <a:rPr lang="en-US" smtClean="0"/>
              <a:t>10</a:t>
            </a:fld>
            <a:endParaRPr lang="en-US"/>
          </a:p>
        </p:txBody>
      </p:sp>
    </p:spTree>
    <p:extLst>
      <p:ext uri="{BB962C8B-B14F-4D97-AF65-F5344CB8AC3E}">
        <p14:creationId xmlns:p14="http://schemas.microsoft.com/office/powerpoint/2010/main" val="2679626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0812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4206603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0740512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a:solidFill>
                  <a:schemeClr val="tx1"/>
                </a:solidFill>
                <a:effectLst/>
              </a:rPr>
              <a:t>”</a:t>
            </a:r>
          </a:p>
        </p:txBody>
      </p:sp>
    </p:spTree>
    <p:extLst>
      <p:ext uri="{BB962C8B-B14F-4D97-AF65-F5344CB8AC3E}">
        <p14:creationId xmlns:p14="http://schemas.microsoft.com/office/powerpoint/2010/main" val="11155743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7280798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79802379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7083564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331596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07126" y="5936187"/>
            <a:ext cx="2743200" cy="365125"/>
          </a:xfrm>
        </p:spPr>
        <p:txBody>
          <a:bodyPr/>
          <a:lstStyle/>
          <a:p>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t>‹#›</a:t>
            </a:fld>
            <a:endParaRPr lang="en-US"/>
          </a:p>
        </p:txBody>
      </p:sp>
    </p:spTree>
    <p:extLst>
      <p:ext uri="{BB962C8B-B14F-4D97-AF65-F5344CB8AC3E}">
        <p14:creationId xmlns:p14="http://schemas.microsoft.com/office/powerpoint/2010/main" val="103160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1">
    <p:bg>
      <p:bgPr>
        <a:gradFill>
          <a:gsLst>
            <a:gs pos="99000">
              <a:srgbClr val="FDD501"/>
            </a:gs>
            <a:gs pos="1000">
              <a:srgbClr val="E60177"/>
            </a:gs>
          </a:gsLst>
          <a:lin ang="1986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03EAB596-2816-934A-F43F-7E02A732003D}"/>
              </a:ext>
            </a:extLst>
          </p:cNvPr>
          <p:cNvSpPr>
            <a:spLocks noGrp="1" noRot="1" noMove="1" noResize="1" noEditPoints="1" noAdjustHandles="1" noChangeArrowheads="1" noChangeShapeType="1"/>
          </p:cNvSpPr>
          <p:nvPr userDrawn="1"/>
        </p:nvSpPr>
        <p:spPr>
          <a:xfrm>
            <a:off x="2242457" y="6429829"/>
            <a:ext cx="9949543" cy="428171"/>
          </a:xfrm>
          <a:prstGeom prst="rect">
            <a:avLst/>
          </a:prstGeom>
          <a:gradFill>
            <a:gsLst>
              <a:gs pos="86000">
                <a:srgbClr val="F69525"/>
              </a:gs>
              <a:gs pos="54000">
                <a:srgbClr val="F1673E"/>
              </a:gs>
              <a:gs pos="100000">
                <a:srgbClr val="F8A71B"/>
              </a:gs>
              <a:gs pos="25000">
                <a:srgbClr val="ED3E55"/>
              </a:gs>
              <a:gs pos="0">
                <a:srgbClr val="EA2265"/>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5" name="Picture 4" descr="A white letter on black background&#10;&#10;AI-generated content may be incorrect.">
            <a:extLst>
              <a:ext uri="{FF2B5EF4-FFF2-40B4-BE49-F238E27FC236}">
                <a16:creationId xmlns:a16="http://schemas.microsoft.com/office/drawing/2014/main" id="{2AE9A991-1731-088C-872E-5F0729EE9A0D}"/>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1590334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E12-25FA-4170-8328-55278109322A}"/>
              </a:ext>
            </a:extLst>
          </p:cNvPr>
          <p:cNvSpPr>
            <a:spLocks noGrp="1"/>
          </p:cNvSpPr>
          <p:nvPr>
            <p:ph type="title" hasCustomPrompt="1"/>
          </p:nvPr>
        </p:nvSpPr>
        <p:spPr>
          <a:xfrm>
            <a:off x="484630" y="484632"/>
            <a:ext cx="11219688" cy="534871"/>
          </a:xfrm>
        </p:spPr>
        <p:txBody>
          <a:bodyPr/>
          <a:lstStyle/>
          <a:p>
            <a:r>
              <a:rPr lang="en-US"/>
              <a:t>[Slide title]</a:t>
            </a:r>
          </a:p>
        </p:txBody>
      </p:sp>
      <p:sp>
        <p:nvSpPr>
          <p:cNvPr id="3" name="Content Placeholder 2">
            <a:extLst>
              <a:ext uri="{FF2B5EF4-FFF2-40B4-BE49-F238E27FC236}">
                <a16:creationId xmlns:a16="http://schemas.microsoft.com/office/drawing/2014/main" id="{7E323959-B929-4872-A3D7-1BB1CAD1B2FD}"/>
              </a:ext>
            </a:extLst>
          </p:cNvPr>
          <p:cNvSpPr>
            <a:spLocks noGrp="1"/>
          </p:cNvSpPr>
          <p:nvPr>
            <p:ph idx="1"/>
          </p:nvPr>
        </p:nvSpPr>
        <p:spPr>
          <a:xfrm>
            <a:off x="484629" y="1664208"/>
            <a:ext cx="11221595" cy="43428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E6404438-9845-C655-4975-02BDF3CE9651}"/>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5" name="Text Placeholder 6">
            <a:extLst>
              <a:ext uri="{FF2B5EF4-FFF2-40B4-BE49-F238E27FC236}">
                <a16:creationId xmlns:a16="http://schemas.microsoft.com/office/drawing/2014/main" id="{324DBC0A-09C6-8D5B-7217-D71586B96521}"/>
              </a:ext>
            </a:extLst>
          </p:cNvPr>
          <p:cNvSpPr>
            <a:spLocks noGrp="1"/>
          </p:cNvSpPr>
          <p:nvPr>
            <p:ph type="body" sz="quarter" idx="11"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210011142"/>
      </p:ext>
    </p:extLst>
  </p:cSld>
  <p:clrMapOvr>
    <a:masterClrMapping/>
  </p:clrMapOvr>
  <p:extLst>
    <p:ext uri="{DCECCB84-F9BA-43D5-87BE-67443E8EF086}">
      <p15:sldGuideLst xmlns:p15="http://schemas.microsoft.com/office/powerpoint/2012/main">
        <p15:guide id="1" orient="horz" pos="1046">
          <p15:clr>
            <a:srgbClr val="5ACBF0"/>
          </p15:clr>
        </p15:guide>
        <p15:guide id="4" orient="horz" pos="1790">
          <p15:clr>
            <a:srgbClr val="5ACBF0"/>
          </p15:clr>
        </p15:guide>
        <p15:guide id="5" orient="horz" pos="2528">
          <p15:clr>
            <a:srgbClr val="5ACBF0"/>
          </p15:clr>
        </p15:guide>
        <p15:guide id="6" orient="horz" pos="3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7512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and Photo 3 - White Logo">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FFA0DD6E-2A72-F958-97BE-5B15257FEB5E}"/>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ACCE61FE-0FEC-2746-A54B-B9D305109F48}"/>
              </a:ext>
            </a:extLst>
          </p:cNvPr>
          <p:cNvSpPr>
            <a:spLocks noGrp="1"/>
          </p:cNvSpPr>
          <p:nvPr>
            <p:ph type="title" hasCustomPrompt="1"/>
          </p:nvPr>
        </p:nvSpPr>
        <p:spPr>
          <a:xfrm>
            <a:off x="484630" y="484632"/>
            <a:ext cx="3411095" cy="886968"/>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3410712"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4389118" y="0"/>
            <a:ext cx="7802882" cy="6858000"/>
          </a:xfrm>
          <a:solidFill>
            <a:srgbClr val="4D4D4D"/>
          </a:solidFill>
        </p:spPr>
        <p:txBody>
          <a:bodyPr anchor="ctr" anchorCtr="0">
            <a:normAutofit/>
          </a:bodyPr>
          <a:lstStyle>
            <a:lvl1pPr marL="0" indent="0" algn="ctr">
              <a:spcBef>
                <a:spcPts val="0"/>
              </a:spcBef>
              <a:buFontTx/>
              <a:buNone/>
              <a:defRPr sz="1000" cap="none" baseline="0">
                <a:solidFill>
                  <a:schemeClr val="bg1"/>
                </a:solidFill>
              </a:defRPr>
            </a:lvl1pPr>
          </a:lstStyle>
          <a:p>
            <a:r>
              <a:rPr lang="en-US"/>
              <a:t>Click icon to add picture</a:t>
            </a:r>
          </a:p>
        </p:txBody>
      </p:sp>
      <p:sp>
        <p:nvSpPr>
          <p:cNvPr id="5" name="Slide Number Placeholder 4">
            <a:extLst>
              <a:ext uri="{FF2B5EF4-FFF2-40B4-BE49-F238E27FC236}">
                <a16:creationId xmlns:a16="http://schemas.microsoft.com/office/drawing/2014/main" id="{18D2FD1E-9F5C-1B68-069E-C7DBD5E2A1E2}"/>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chemeClr val="bg1"/>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1500072852"/>
      </p:ext>
    </p:extLst>
  </p:cSld>
  <p:clrMapOvr>
    <a:masterClrMapping/>
  </p:clrMapOvr>
  <p:extLst>
    <p:ext uri="{DCECCB84-F9BA-43D5-87BE-67443E8EF086}">
      <p15:sldGuideLst xmlns:p15="http://schemas.microsoft.com/office/powerpoint/2012/main">
        <p15:guide id="5" pos="2454">
          <p15:clr>
            <a:srgbClr val="C35EA4"/>
          </p15:clr>
        </p15:guide>
        <p15:guide id="7" pos="2764">
          <p15:clr>
            <a:srgbClr val="C35EA4"/>
          </p15:clr>
        </p15:guide>
        <p15:guide id="8" orient="horz" pos="1046">
          <p15:clr>
            <a:srgbClr val="5ACBF0"/>
          </p15:clr>
        </p15:guide>
        <p15:guide id="9" orient="horz" pos="1790">
          <p15:clr>
            <a:srgbClr val="5ACBF0"/>
          </p15:clr>
        </p15:guide>
        <p15:guide id="10" orient="horz" pos="2528">
          <p15:clr>
            <a:srgbClr val="5ACBF0"/>
          </p15:clr>
        </p15:guide>
        <p15:guide id="11" orient="horz" pos="327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End Slide Taglin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A8630C-96A3-BF9D-50AE-84F868754BE9}"/>
              </a:ext>
            </a:extLst>
          </p:cNvPr>
          <p:cNvPicPr>
            <a:picLocks noChangeAspect="1"/>
          </p:cNvPicPr>
          <p:nvPr userDrawn="1"/>
        </p:nvPicPr>
        <p:blipFill>
          <a:blip r:embed="rId2"/>
          <a:stretch>
            <a:fillRect/>
          </a:stretch>
        </p:blipFill>
        <p:spPr>
          <a:xfrm>
            <a:off x="481330" y="4761517"/>
            <a:ext cx="3216027" cy="442307"/>
          </a:xfrm>
          <a:prstGeom prst="rect">
            <a:avLst/>
          </a:prstGeom>
        </p:spPr>
      </p:pic>
      <p:sp>
        <p:nvSpPr>
          <p:cNvPr id="3" name="Legal">
            <a:extLst>
              <a:ext uri="{FF2B5EF4-FFF2-40B4-BE49-F238E27FC236}">
                <a16:creationId xmlns:a16="http://schemas.microsoft.com/office/drawing/2014/main" id="{079A6F00-9D47-864A-7B12-7400B50ACF3F}"/>
              </a:ext>
            </a:extLst>
          </p:cNvPr>
          <p:cNvSpPr txBox="1"/>
          <p:nvPr userDrawn="1"/>
        </p:nvSpPr>
        <p:spPr>
          <a:xfrm>
            <a:off x="484630" y="5480917"/>
            <a:ext cx="8399393" cy="886968"/>
          </a:xfrm>
          <a:prstGeom prst="rect">
            <a:avLst/>
          </a:prstGeom>
          <a:noFill/>
        </p:spPr>
        <p:txBody>
          <a:bodyPr wrap="square" lIns="0" tIns="0" rIns="0" bIns="0" rtlCol="0" anchor="b" anchorCtr="0">
            <a:noAutofit/>
          </a:bodyPr>
          <a:lstStyle/>
          <a:p>
            <a:pPr marL="0" indent="0">
              <a:lnSpc>
                <a:spcPct val="100000"/>
              </a:lnSpc>
              <a:spcBef>
                <a:spcPts val="0"/>
              </a:spcBef>
              <a:buSzPct val="100000"/>
              <a:buFontTx/>
              <a:buNone/>
            </a:pPr>
            <a:r>
              <a:rPr lang="en-US" sz="800"/>
              <a:t>© 2025 Micron Technology, Inc. All rights reserved. Information, products, and/or specifications are subject to change without notice. All information is provided on an “AS IS” basis without warranties of any kind. Statements regarding products, including statements regarding product features, availability, functionality, or compatibility, are provided for informational purposes only and do not modify the warranty, if any, applicable to any product. Drawings may not be to scale. Micron, the Micron logo, the M logo, Intelligence Accelerated™, and other Micron trademarks are the property of Micron Technology, Inc. All other trademarks are the property of their respective owners.</a:t>
            </a:r>
          </a:p>
        </p:txBody>
      </p:sp>
    </p:spTree>
    <p:extLst>
      <p:ext uri="{BB962C8B-B14F-4D97-AF65-F5344CB8AC3E}">
        <p14:creationId xmlns:p14="http://schemas.microsoft.com/office/powerpoint/2010/main" val="33768839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4" pos="4914">
          <p15:clr>
            <a:srgbClr val="C35EA4"/>
          </p15:clr>
        </p15:guide>
        <p15:guide id="5" orient="horz" pos="3272">
          <p15:clr>
            <a:srgbClr val="5ACBF0"/>
          </p15:clr>
        </p15:guide>
        <p15:guide id="6" orient="horz" pos="2528">
          <p15:clr>
            <a:srgbClr val="5ACBF0"/>
          </p15:clr>
        </p15:guide>
        <p15:guide id="7" orient="horz" pos="1790">
          <p15:clr>
            <a:srgbClr val="5ACBF0"/>
          </p15:clr>
        </p15:guide>
        <p15:guide id="8" orient="horz" pos="104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bg>
      <p:bgPr>
        <a:gradFill>
          <a:gsLst>
            <a:gs pos="0">
              <a:srgbClr val="BD03F7"/>
            </a:gs>
            <a:gs pos="50000">
              <a:srgbClr val="3539F4"/>
            </a:gs>
            <a:gs pos="100000">
              <a:srgbClr val="0068FF"/>
            </a:gs>
          </a:gsLst>
          <a:lin ang="36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EE7529FE-8674-66E7-70AC-189F17E5F94C}"/>
              </a:ext>
            </a:extLst>
          </p:cNvPr>
          <p:cNvSpPr>
            <a:spLocks noGrp="1" noRot="1" noMove="1" noResize="1" noEditPoints="1" noAdjustHandles="1" noChangeArrowheads="1" noChangeShapeType="1"/>
          </p:cNvSpPr>
          <p:nvPr userDrawn="1"/>
        </p:nvSpPr>
        <p:spPr>
          <a:xfrm>
            <a:off x="2242457" y="6429829"/>
            <a:ext cx="9949543" cy="428171"/>
          </a:xfrm>
          <a:prstGeom prst="rect">
            <a:avLst/>
          </a:prstGeom>
          <a:gradFill>
            <a:gsLst>
              <a:gs pos="69000">
                <a:srgbClr val="0F5AFC"/>
              </a:gs>
              <a:gs pos="20000">
                <a:srgbClr val="2B42F6">
                  <a:alpha val="70400"/>
                </a:srgbClr>
              </a:gs>
              <a:gs pos="40000">
                <a:srgbClr val="1C4FF9">
                  <a:alpha val="82998"/>
                </a:srgbClr>
              </a:gs>
              <a:gs pos="0">
                <a:srgbClr val="2B42F6"/>
              </a:gs>
              <a:gs pos="100000">
                <a:srgbClr val="0563FE"/>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5" name="Picture 4" descr="A white letter on black background&#10;&#10;AI-generated content may be incorrect.">
            <a:extLst>
              <a:ext uri="{FF2B5EF4-FFF2-40B4-BE49-F238E27FC236}">
                <a16:creationId xmlns:a16="http://schemas.microsoft.com/office/drawing/2014/main" id="{110C0A59-98DE-7D8F-86CF-99E5F4FE7915}"/>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40444059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userDrawn="1">
          <p15:clr>
            <a:srgbClr val="C35E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3">
    <p:bg>
      <p:bgPr>
        <a:gradFill>
          <a:gsLst>
            <a:gs pos="100000">
              <a:srgbClr val="E60177"/>
            </a:gs>
            <a:gs pos="50000">
              <a:srgbClr val="E81245"/>
            </a:gs>
            <a:gs pos="0">
              <a:srgbClr val="BD03F7"/>
            </a:gs>
          </a:gsLst>
          <a:lin ang="1986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207A1B12-2B36-1F30-8158-AA19470114CD}"/>
              </a:ext>
            </a:extLst>
          </p:cNvPr>
          <p:cNvSpPr>
            <a:spLocks noGrp="1" noRot="1" noMove="1" noResize="1" noEditPoints="1" noAdjustHandles="1" noChangeArrowheads="1" noChangeShapeType="1"/>
          </p:cNvSpPr>
          <p:nvPr userDrawn="1"/>
        </p:nvSpPr>
        <p:spPr>
          <a:xfrm>
            <a:off x="2756950" y="6429829"/>
            <a:ext cx="9435050" cy="428171"/>
          </a:xfrm>
          <a:prstGeom prst="rect">
            <a:avLst/>
          </a:prstGeom>
          <a:gradFill>
            <a:gsLst>
              <a:gs pos="69000">
                <a:srgbClr val="E70E52"/>
              </a:gs>
              <a:gs pos="20000">
                <a:srgbClr val="D90D84">
                  <a:alpha val="70196"/>
                </a:srgbClr>
              </a:gs>
              <a:gs pos="40000">
                <a:srgbClr val="E71248">
                  <a:alpha val="50000"/>
                </a:srgbClr>
              </a:gs>
              <a:gs pos="0">
                <a:srgbClr val="CE09B0"/>
              </a:gs>
              <a:gs pos="100000">
                <a:srgbClr val="E7095F"/>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6" name="Picture 5" descr="A white letter on black background&#10;&#10;AI-generated content may be incorrect.">
            <a:extLst>
              <a:ext uri="{FF2B5EF4-FFF2-40B4-BE49-F238E27FC236}">
                <a16:creationId xmlns:a16="http://schemas.microsoft.com/office/drawing/2014/main" id="{72B66E50-E002-F365-B231-30C9BC66D006}"/>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12954331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userDrawn="1">
          <p15:clr>
            <a:srgbClr val="C35E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4">
    <p:bg>
      <p:bgPr>
        <a:gradFill>
          <a:gsLst>
            <a:gs pos="0">
              <a:srgbClr val="01AB01"/>
            </a:gs>
            <a:gs pos="50000">
              <a:srgbClr val="0068FF"/>
            </a:gs>
            <a:gs pos="100000">
              <a:srgbClr val="3539F4"/>
            </a:gs>
          </a:gsLst>
          <a:lin ang="36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0694166E-BE08-AE5C-72B8-0E3A74F7D9F7}"/>
              </a:ext>
            </a:extLst>
          </p:cNvPr>
          <p:cNvSpPr>
            <a:spLocks noGrp="1" noRot="1" noMove="1" noResize="1" noEditPoints="1" noAdjustHandles="1" noChangeArrowheads="1" noChangeShapeType="1"/>
          </p:cNvSpPr>
          <p:nvPr userDrawn="1"/>
        </p:nvSpPr>
        <p:spPr>
          <a:xfrm>
            <a:off x="2756950" y="6429829"/>
            <a:ext cx="9435050" cy="428171"/>
          </a:xfrm>
          <a:prstGeom prst="rect">
            <a:avLst/>
          </a:prstGeom>
          <a:gradFill>
            <a:gsLst>
              <a:gs pos="81500">
                <a:srgbClr val="2843F7"/>
              </a:gs>
              <a:gs pos="62000">
                <a:srgbClr val="1F4DF9">
                  <a:alpha val="82000"/>
                </a:srgbClr>
              </a:gs>
              <a:gs pos="20000">
                <a:srgbClr val="0F5BFC">
                  <a:alpha val="69804"/>
                </a:srgbClr>
              </a:gs>
              <a:gs pos="39000">
                <a:srgbClr val="1654FA">
                  <a:alpha val="77393"/>
                </a:srgbClr>
              </a:gs>
              <a:gs pos="0">
                <a:srgbClr val="0861FD"/>
              </a:gs>
              <a:gs pos="100000">
                <a:srgbClr val="303EF5"/>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6" name="Picture 5" descr="A white letter on black background&#10;&#10;AI-generated content may be incorrect.">
            <a:extLst>
              <a:ext uri="{FF2B5EF4-FFF2-40B4-BE49-F238E27FC236}">
                <a16:creationId xmlns:a16="http://schemas.microsoft.com/office/drawing/2014/main" id="{465B2167-38F3-7D39-ABBF-410CF424B46F}"/>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32232692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userDrawn="1">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5 - Tagline">
    <p:bg>
      <p:bgPr>
        <a:gradFill>
          <a:gsLst>
            <a:gs pos="0">
              <a:srgbClr val="0068FF"/>
            </a:gs>
            <a:gs pos="50000">
              <a:srgbClr val="000000"/>
            </a:gs>
            <a:gs pos="100000">
              <a:srgbClr val="4F5A6C"/>
            </a:gs>
          </a:gsLst>
          <a:lin ang="1986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0ADDF1D4-1256-9276-BFC7-692D2AEA53F6}"/>
              </a:ext>
            </a:extLst>
          </p:cNvPr>
          <p:cNvSpPr>
            <a:spLocks noGrp="1" noRot="1" noMove="1" noResize="1" noEditPoints="1" noAdjustHandles="1" noChangeArrowheads="1" noChangeShapeType="1"/>
          </p:cNvSpPr>
          <p:nvPr userDrawn="1"/>
        </p:nvSpPr>
        <p:spPr>
          <a:xfrm>
            <a:off x="6858000" y="6429829"/>
            <a:ext cx="5334000" cy="428171"/>
          </a:xfrm>
          <a:prstGeom prst="rect">
            <a:avLst/>
          </a:prstGeom>
          <a:gradFill>
            <a:gsLst>
              <a:gs pos="86000">
                <a:srgbClr val="242931"/>
              </a:gs>
              <a:gs pos="60000">
                <a:srgbClr val="171A1F"/>
              </a:gs>
              <a:gs pos="43000">
                <a:srgbClr val="0B0C0E">
                  <a:alpha val="95000"/>
                </a:srgbClr>
              </a:gs>
              <a:gs pos="24000">
                <a:srgbClr val="040405">
                  <a:alpha val="46000"/>
                </a:srgbClr>
              </a:gs>
              <a:gs pos="0">
                <a:srgbClr val="000F24">
                  <a:alpha val="35000"/>
                </a:srgbClr>
              </a:gs>
              <a:gs pos="100000">
                <a:srgbClr val="2C323C"/>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6" name="Picture 5" descr="A white letter on black background&#10;&#10;AI-generated content may be incorrect.">
            <a:extLst>
              <a:ext uri="{FF2B5EF4-FFF2-40B4-BE49-F238E27FC236}">
                <a16:creationId xmlns:a16="http://schemas.microsoft.com/office/drawing/2014/main" id="{E0A750A0-4A47-1C89-D304-6F66317EF1E4}"/>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6507439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userDrawn="1">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6 - Tagline">
    <p:bg>
      <p:bgPr>
        <a:gradFill>
          <a:gsLst>
            <a:gs pos="0">
              <a:srgbClr val="BD03F7"/>
            </a:gs>
            <a:gs pos="50000">
              <a:srgbClr val="000000"/>
            </a:gs>
            <a:gs pos="100000">
              <a:srgbClr val="4F5A6C"/>
            </a:gs>
          </a:gsLst>
          <a:lin ang="1842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835456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835456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Rectangle 6">
            <a:extLst>
              <a:ext uri="{FF2B5EF4-FFF2-40B4-BE49-F238E27FC236}">
                <a16:creationId xmlns:a16="http://schemas.microsoft.com/office/drawing/2014/main" id="{749FD661-319F-7662-B929-5B84BC187778}"/>
              </a:ext>
            </a:extLst>
          </p:cNvPr>
          <p:cNvSpPr>
            <a:spLocks noGrp="1" noRot="1" noMove="1" noResize="1" noEditPoints="1" noAdjustHandles="1" noChangeArrowheads="1" noChangeShapeType="1"/>
          </p:cNvSpPr>
          <p:nvPr userDrawn="1"/>
        </p:nvSpPr>
        <p:spPr>
          <a:xfrm>
            <a:off x="6858000" y="6429829"/>
            <a:ext cx="5334000" cy="428171"/>
          </a:xfrm>
          <a:prstGeom prst="rect">
            <a:avLst/>
          </a:prstGeom>
          <a:gradFill>
            <a:gsLst>
              <a:gs pos="77000">
                <a:srgbClr val="07080A"/>
              </a:gs>
              <a:gs pos="59000">
                <a:srgbClr val="010102">
                  <a:alpha val="98534"/>
                </a:srgbClr>
              </a:gs>
              <a:gs pos="43000">
                <a:srgbClr val="14001B">
                  <a:alpha val="67565"/>
                </a:srgbClr>
              </a:gs>
              <a:gs pos="23000">
                <a:srgbClr val="260132">
                  <a:alpha val="15754"/>
                </a:srgbClr>
              </a:gs>
              <a:gs pos="0">
                <a:srgbClr val="39014B">
                  <a:alpha val="15000"/>
                </a:srgbClr>
              </a:gs>
              <a:gs pos="98000">
                <a:srgbClr val="0F1114"/>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pic>
        <p:nvPicPr>
          <p:cNvPr id="6" name="Picture 5" descr="A white letter on black background&#10;&#10;AI-generated content may be incorrect.">
            <a:extLst>
              <a:ext uri="{FF2B5EF4-FFF2-40B4-BE49-F238E27FC236}">
                <a16:creationId xmlns:a16="http://schemas.microsoft.com/office/drawing/2014/main" id="{C04B366D-C68C-E8E1-D016-2C47758B44E8}"/>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33604747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5568" userDrawn="1">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A6B02-6947-5249-AFBD-D9060B065257}"/>
              </a:ext>
            </a:extLst>
          </p:cNvPr>
          <p:cNvSpPr>
            <a:spLocks noGrp="1"/>
          </p:cNvSpPr>
          <p:nvPr>
            <p:ph type="title" hasCustomPrompt="1"/>
          </p:nvPr>
        </p:nvSpPr>
        <p:spPr/>
        <p:txBody>
          <a:bodyPr/>
          <a:lstStyle/>
          <a:p>
            <a:r>
              <a:rPr lang="en-US"/>
              <a:t>[Slide title]</a:t>
            </a:r>
          </a:p>
        </p:txBody>
      </p:sp>
      <p:sp>
        <p:nvSpPr>
          <p:cNvPr id="5" name="Text Placeholder 2">
            <a:extLst>
              <a:ext uri="{FF2B5EF4-FFF2-40B4-BE49-F238E27FC236}">
                <a16:creationId xmlns:a16="http://schemas.microsoft.com/office/drawing/2014/main" id="{32CFE74F-DEB7-DD4E-8A91-816727F725C3}"/>
              </a:ext>
            </a:extLst>
          </p:cNvPr>
          <p:cNvSpPr>
            <a:spLocks noGrp="1"/>
          </p:cNvSpPr>
          <p:nvPr>
            <p:ph type="body" sz="quarter" idx="10" hasCustomPrompt="1"/>
          </p:nvPr>
        </p:nvSpPr>
        <p:spPr>
          <a:xfrm>
            <a:off x="484630" y="1664207"/>
            <a:ext cx="11219688" cy="3531409"/>
          </a:xfrm>
        </p:spPr>
        <p:txBody>
          <a:bodyPr numCol="2"/>
          <a:lstStyle>
            <a:lvl1pPr marL="0" indent="0">
              <a:spcBef>
                <a:spcPts val="1800"/>
              </a:spcBef>
              <a:buFontTx/>
              <a:buNone/>
              <a:tabLst>
                <a:tab pos="5253038" algn="r"/>
              </a:tabLst>
              <a:defRPr b="1"/>
            </a:lvl1pPr>
            <a:lvl2pPr marL="0" indent="0">
              <a:buFontTx/>
              <a:buNone/>
              <a:tabLst>
                <a:tab pos="5253038" algn="r"/>
              </a:tabLst>
              <a:defRPr/>
            </a:lvl2pPr>
            <a:lvl3pPr marL="182880" indent="-182563">
              <a:buFont typeface="Verdana" panose="020B0604030504040204" pitchFamily="34" charset="0"/>
              <a:buChar char="–"/>
              <a:tabLst>
                <a:tab pos="5253038" algn="r"/>
              </a:tabLst>
              <a:defRPr/>
            </a:lvl3pPr>
            <a:lvl4pPr marL="365760" indent="-182563">
              <a:tabLst>
                <a:tab pos="5253038" algn="r"/>
              </a:tabLst>
              <a:defRPr/>
            </a:lvl4pPr>
            <a:lvl5pPr marL="548640" indent="-182563">
              <a:tabLst>
                <a:tab pos="5253038" algn="r"/>
              </a:tabLst>
              <a:defRPr/>
            </a:lvl5pPr>
            <a:lvl6pPr marL="731520" indent="-182563">
              <a:tabLst>
                <a:tab pos="5253038" algn="r"/>
              </a:tabLst>
              <a:defRPr/>
            </a:lvl6pPr>
            <a:lvl7pPr marL="914400" indent="-182563">
              <a:tabLst>
                <a:tab pos="5253038" algn="r"/>
              </a:tabLst>
              <a:defRPr/>
            </a:lvl7pPr>
            <a:lvl8pPr marL="1097280" indent="-182563">
              <a:tabLst>
                <a:tab pos="5253038" algn="r"/>
              </a:tabLst>
              <a:defRPr/>
            </a:lvl8pPr>
            <a:lvl9pPr marL="1280160" indent="-182563">
              <a:tabLst>
                <a:tab pos="5253038" algn="r"/>
              </a:tabLst>
              <a:defRPr/>
            </a:lvl9pPr>
          </a:lstStyle>
          <a:p>
            <a:pPr lvl="0"/>
            <a:r>
              <a:rPr lang="en-US"/>
              <a:t>[Section title]</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Tree>
    <p:extLst>
      <p:ext uri="{BB962C8B-B14F-4D97-AF65-F5344CB8AC3E}">
        <p14:creationId xmlns:p14="http://schemas.microsoft.com/office/powerpoint/2010/main" val="438187272"/>
      </p:ext>
    </p:extLst>
  </p:cSld>
  <p:clrMapOvr>
    <a:masterClrMapping/>
  </p:clrMapOvr>
  <p:extLst>
    <p:ext uri="{DCECCB84-F9BA-43D5-87BE-67443E8EF086}">
      <p15:sldGuideLst xmlns:p15="http://schemas.microsoft.com/office/powerpoint/2012/main">
        <p15:guide id="1" orient="horz" pos="1046" userDrawn="1">
          <p15:clr>
            <a:srgbClr val="5ACBF0"/>
          </p15:clr>
        </p15:guide>
        <p15:guide id="2" pos="3688" userDrawn="1">
          <p15:clr>
            <a:srgbClr val="C35EA4"/>
          </p15:clr>
        </p15:guide>
        <p15:guide id="3" pos="3988" userDrawn="1">
          <p15:clr>
            <a:srgbClr val="C35EA4"/>
          </p15:clr>
        </p15:guide>
        <p15:guide id="4" orient="horz" pos="3274" userDrawn="1">
          <p15:clr>
            <a:srgbClr val="5ACBF0"/>
          </p15:clr>
        </p15:guide>
        <p15:guide id="5" orient="horz" pos="2528" userDrawn="1">
          <p15:clr>
            <a:srgbClr val="5ACBF0"/>
          </p15:clr>
        </p15:guide>
        <p15:guide id="6" orient="horz" pos="179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7435F-F363-DC4B-A5A7-E1BAD98772D4}"/>
              </a:ext>
            </a:extLst>
          </p:cNvPr>
          <p:cNvSpPr>
            <a:spLocks noGrp="1"/>
          </p:cNvSpPr>
          <p:nvPr>
            <p:ph type="title" hasCustomPrompt="1"/>
          </p:nvPr>
        </p:nvSpPr>
        <p:spPr/>
        <p:txBody>
          <a:bodyPr/>
          <a:lstStyle/>
          <a:p>
            <a:r>
              <a:rPr lang="en-US"/>
              <a:t>[Slide title]</a:t>
            </a:r>
          </a:p>
        </p:txBody>
      </p:sp>
      <p:sp>
        <p:nvSpPr>
          <p:cNvPr id="6" name="Text Placeholder 2">
            <a:extLst>
              <a:ext uri="{FF2B5EF4-FFF2-40B4-BE49-F238E27FC236}">
                <a16:creationId xmlns:a16="http://schemas.microsoft.com/office/drawing/2014/main" id="{3EC527AC-ABA0-E74E-9C6D-C4CD3736E92D}"/>
              </a:ext>
            </a:extLst>
          </p:cNvPr>
          <p:cNvSpPr>
            <a:spLocks noGrp="1"/>
          </p:cNvSpPr>
          <p:nvPr>
            <p:ph type="body" sz="quarter" idx="10" hasCustomPrompt="1"/>
          </p:nvPr>
        </p:nvSpPr>
        <p:spPr>
          <a:xfrm>
            <a:off x="484630" y="1664208"/>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8" name="Text Placeholder 3">
            <a:extLst>
              <a:ext uri="{FF2B5EF4-FFF2-40B4-BE49-F238E27FC236}">
                <a16:creationId xmlns:a16="http://schemas.microsoft.com/office/drawing/2014/main" id="{A7EC4445-3CBA-A747-8031-53AA705FBA99}"/>
              </a:ext>
            </a:extLst>
          </p:cNvPr>
          <p:cNvSpPr>
            <a:spLocks noGrp="1"/>
          </p:cNvSpPr>
          <p:nvPr>
            <p:ph type="body" sz="quarter" idx="11" hasCustomPrompt="1"/>
          </p:nvPr>
        </p:nvSpPr>
        <p:spPr>
          <a:xfrm>
            <a:off x="484629" y="177228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0" indent="0">
              <a:buNone/>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1]</a:t>
            </a:r>
          </a:p>
          <a:p>
            <a:pPr lvl="1"/>
            <a:r>
              <a:rPr lang="en-US"/>
              <a:t>Second level</a:t>
            </a:r>
          </a:p>
        </p:txBody>
      </p:sp>
      <p:sp>
        <p:nvSpPr>
          <p:cNvPr id="15" name="Text Placeholder 4">
            <a:extLst>
              <a:ext uri="{FF2B5EF4-FFF2-40B4-BE49-F238E27FC236}">
                <a16:creationId xmlns:a16="http://schemas.microsoft.com/office/drawing/2014/main" id="{8946F610-76A7-5446-96AC-602E3CAAE785}"/>
              </a:ext>
            </a:extLst>
          </p:cNvPr>
          <p:cNvSpPr>
            <a:spLocks noGrp="1"/>
          </p:cNvSpPr>
          <p:nvPr>
            <p:ph type="body" sz="quarter" idx="12" hasCustomPrompt="1"/>
          </p:nvPr>
        </p:nvSpPr>
        <p:spPr>
          <a:xfrm>
            <a:off x="3410709" y="1664208"/>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16" name="Text Placeholder 5">
            <a:extLst>
              <a:ext uri="{FF2B5EF4-FFF2-40B4-BE49-F238E27FC236}">
                <a16:creationId xmlns:a16="http://schemas.microsoft.com/office/drawing/2014/main" id="{FEFC5EA2-00E0-A245-A63B-5B59E722AFB4}"/>
              </a:ext>
            </a:extLst>
          </p:cNvPr>
          <p:cNvSpPr>
            <a:spLocks noGrp="1"/>
          </p:cNvSpPr>
          <p:nvPr>
            <p:ph type="body" sz="quarter" idx="13" hasCustomPrompt="1"/>
          </p:nvPr>
        </p:nvSpPr>
        <p:spPr>
          <a:xfrm>
            <a:off x="3410709" y="177228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2]</a:t>
            </a:r>
          </a:p>
          <a:p>
            <a:pPr lvl="1"/>
            <a:r>
              <a:rPr lang="en-US"/>
              <a:t>Second level</a:t>
            </a:r>
          </a:p>
        </p:txBody>
      </p:sp>
      <p:sp>
        <p:nvSpPr>
          <p:cNvPr id="17" name="Text Placeholder 6">
            <a:extLst>
              <a:ext uri="{FF2B5EF4-FFF2-40B4-BE49-F238E27FC236}">
                <a16:creationId xmlns:a16="http://schemas.microsoft.com/office/drawing/2014/main" id="{1894F4AA-2573-D44D-B083-CAB1BF8EC82E}"/>
              </a:ext>
            </a:extLst>
          </p:cNvPr>
          <p:cNvSpPr>
            <a:spLocks noGrp="1"/>
          </p:cNvSpPr>
          <p:nvPr>
            <p:ph type="body" sz="quarter" idx="14" hasCustomPrompt="1"/>
          </p:nvPr>
        </p:nvSpPr>
        <p:spPr>
          <a:xfrm>
            <a:off x="6336789" y="1664208"/>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18" name="Text Placeholder 7">
            <a:extLst>
              <a:ext uri="{FF2B5EF4-FFF2-40B4-BE49-F238E27FC236}">
                <a16:creationId xmlns:a16="http://schemas.microsoft.com/office/drawing/2014/main" id="{11CBF3DB-0F1A-B54C-AA3D-C37A3A8A5ACB}"/>
              </a:ext>
            </a:extLst>
          </p:cNvPr>
          <p:cNvSpPr>
            <a:spLocks noGrp="1"/>
          </p:cNvSpPr>
          <p:nvPr>
            <p:ph type="body" sz="quarter" idx="15" hasCustomPrompt="1"/>
          </p:nvPr>
        </p:nvSpPr>
        <p:spPr>
          <a:xfrm>
            <a:off x="6336789" y="177228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3]</a:t>
            </a:r>
          </a:p>
          <a:p>
            <a:pPr lvl="1"/>
            <a:r>
              <a:rPr lang="en-US"/>
              <a:t>Second level</a:t>
            </a:r>
          </a:p>
        </p:txBody>
      </p:sp>
      <p:sp>
        <p:nvSpPr>
          <p:cNvPr id="19" name="Text Placeholder 8">
            <a:extLst>
              <a:ext uri="{FF2B5EF4-FFF2-40B4-BE49-F238E27FC236}">
                <a16:creationId xmlns:a16="http://schemas.microsoft.com/office/drawing/2014/main" id="{3605597B-BBE1-A544-B4ED-CF6751DD4D67}"/>
              </a:ext>
            </a:extLst>
          </p:cNvPr>
          <p:cNvSpPr>
            <a:spLocks noGrp="1"/>
          </p:cNvSpPr>
          <p:nvPr>
            <p:ph type="body" sz="quarter" idx="16" hasCustomPrompt="1"/>
          </p:nvPr>
        </p:nvSpPr>
        <p:spPr>
          <a:xfrm>
            <a:off x="9262870" y="1664208"/>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20" name="Text Placeholder 9">
            <a:extLst>
              <a:ext uri="{FF2B5EF4-FFF2-40B4-BE49-F238E27FC236}">
                <a16:creationId xmlns:a16="http://schemas.microsoft.com/office/drawing/2014/main" id="{578E9298-440F-7047-8B92-E5AB87F27169}"/>
              </a:ext>
            </a:extLst>
          </p:cNvPr>
          <p:cNvSpPr>
            <a:spLocks noGrp="1"/>
          </p:cNvSpPr>
          <p:nvPr>
            <p:ph type="body" sz="quarter" idx="17" hasCustomPrompt="1"/>
          </p:nvPr>
        </p:nvSpPr>
        <p:spPr>
          <a:xfrm>
            <a:off x="9262870" y="177228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4]</a:t>
            </a:r>
          </a:p>
          <a:p>
            <a:pPr lvl="1"/>
            <a:r>
              <a:rPr lang="en-US"/>
              <a:t>Second level</a:t>
            </a:r>
          </a:p>
        </p:txBody>
      </p:sp>
      <p:sp>
        <p:nvSpPr>
          <p:cNvPr id="11" name="Text Placeholder 10">
            <a:extLst>
              <a:ext uri="{FF2B5EF4-FFF2-40B4-BE49-F238E27FC236}">
                <a16:creationId xmlns:a16="http://schemas.microsoft.com/office/drawing/2014/main" id="{1E7C40ED-C9AB-2C43-A669-99E57C177821}"/>
              </a:ext>
            </a:extLst>
          </p:cNvPr>
          <p:cNvSpPr>
            <a:spLocks noGrp="1"/>
          </p:cNvSpPr>
          <p:nvPr>
            <p:ph type="body" sz="quarter" idx="18" hasCustomPrompt="1"/>
          </p:nvPr>
        </p:nvSpPr>
        <p:spPr>
          <a:xfrm>
            <a:off x="484630" y="4018104"/>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12" name="Text Placeholder 11">
            <a:extLst>
              <a:ext uri="{FF2B5EF4-FFF2-40B4-BE49-F238E27FC236}">
                <a16:creationId xmlns:a16="http://schemas.microsoft.com/office/drawing/2014/main" id="{D36828FA-3F81-CB44-91AD-DA092ADDB8A8}"/>
              </a:ext>
            </a:extLst>
          </p:cNvPr>
          <p:cNvSpPr>
            <a:spLocks noGrp="1"/>
          </p:cNvSpPr>
          <p:nvPr>
            <p:ph type="body" sz="quarter" idx="19" hasCustomPrompt="1"/>
          </p:nvPr>
        </p:nvSpPr>
        <p:spPr>
          <a:xfrm>
            <a:off x="484629" y="412394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5]</a:t>
            </a:r>
          </a:p>
          <a:p>
            <a:pPr lvl="1"/>
            <a:r>
              <a:rPr lang="en-US"/>
              <a:t>Second level</a:t>
            </a:r>
          </a:p>
        </p:txBody>
      </p:sp>
      <p:sp>
        <p:nvSpPr>
          <p:cNvPr id="13" name="Text Placeholder 12">
            <a:extLst>
              <a:ext uri="{FF2B5EF4-FFF2-40B4-BE49-F238E27FC236}">
                <a16:creationId xmlns:a16="http://schemas.microsoft.com/office/drawing/2014/main" id="{CDBC1D25-1CFB-A244-A4C9-2F1DF22CD242}"/>
              </a:ext>
            </a:extLst>
          </p:cNvPr>
          <p:cNvSpPr>
            <a:spLocks noGrp="1"/>
          </p:cNvSpPr>
          <p:nvPr>
            <p:ph type="body" sz="quarter" idx="20" hasCustomPrompt="1"/>
          </p:nvPr>
        </p:nvSpPr>
        <p:spPr>
          <a:xfrm>
            <a:off x="3410709" y="4018104"/>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14" name="Text Placeholder 13">
            <a:extLst>
              <a:ext uri="{FF2B5EF4-FFF2-40B4-BE49-F238E27FC236}">
                <a16:creationId xmlns:a16="http://schemas.microsoft.com/office/drawing/2014/main" id="{7C92D7E9-91DB-B649-8B09-85B2662F9CA8}"/>
              </a:ext>
            </a:extLst>
          </p:cNvPr>
          <p:cNvSpPr>
            <a:spLocks noGrp="1"/>
          </p:cNvSpPr>
          <p:nvPr>
            <p:ph type="body" sz="quarter" idx="21" hasCustomPrompt="1"/>
          </p:nvPr>
        </p:nvSpPr>
        <p:spPr>
          <a:xfrm>
            <a:off x="3410709" y="412394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6]</a:t>
            </a:r>
          </a:p>
          <a:p>
            <a:pPr lvl="1"/>
            <a:r>
              <a:rPr lang="en-US"/>
              <a:t>Second level</a:t>
            </a:r>
          </a:p>
        </p:txBody>
      </p:sp>
      <p:sp>
        <p:nvSpPr>
          <p:cNvPr id="21" name="Text Placeholder 14">
            <a:extLst>
              <a:ext uri="{FF2B5EF4-FFF2-40B4-BE49-F238E27FC236}">
                <a16:creationId xmlns:a16="http://schemas.microsoft.com/office/drawing/2014/main" id="{D286FE2B-C182-024F-AA7B-9F04CDCB4F6C}"/>
              </a:ext>
            </a:extLst>
          </p:cNvPr>
          <p:cNvSpPr>
            <a:spLocks noGrp="1"/>
          </p:cNvSpPr>
          <p:nvPr>
            <p:ph type="body" sz="quarter" idx="22" hasCustomPrompt="1"/>
          </p:nvPr>
        </p:nvSpPr>
        <p:spPr>
          <a:xfrm>
            <a:off x="6336789" y="4018104"/>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22" name="Text Placeholder 15">
            <a:extLst>
              <a:ext uri="{FF2B5EF4-FFF2-40B4-BE49-F238E27FC236}">
                <a16:creationId xmlns:a16="http://schemas.microsoft.com/office/drawing/2014/main" id="{015032BD-5EF0-8446-B31A-2D78987795DE}"/>
              </a:ext>
            </a:extLst>
          </p:cNvPr>
          <p:cNvSpPr>
            <a:spLocks noGrp="1"/>
          </p:cNvSpPr>
          <p:nvPr>
            <p:ph type="body" sz="quarter" idx="23" hasCustomPrompt="1"/>
          </p:nvPr>
        </p:nvSpPr>
        <p:spPr>
          <a:xfrm>
            <a:off x="6336789" y="412394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7]</a:t>
            </a:r>
          </a:p>
          <a:p>
            <a:pPr lvl="1"/>
            <a:r>
              <a:rPr lang="en-US"/>
              <a:t>Second level</a:t>
            </a:r>
          </a:p>
        </p:txBody>
      </p:sp>
      <p:sp>
        <p:nvSpPr>
          <p:cNvPr id="23" name="Text Placeholder 16">
            <a:extLst>
              <a:ext uri="{FF2B5EF4-FFF2-40B4-BE49-F238E27FC236}">
                <a16:creationId xmlns:a16="http://schemas.microsoft.com/office/drawing/2014/main" id="{8922695D-E594-B546-99BF-694BA1406423}"/>
              </a:ext>
            </a:extLst>
          </p:cNvPr>
          <p:cNvSpPr>
            <a:spLocks noGrp="1"/>
          </p:cNvSpPr>
          <p:nvPr>
            <p:ph type="body" sz="quarter" idx="24" hasCustomPrompt="1"/>
          </p:nvPr>
        </p:nvSpPr>
        <p:spPr>
          <a:xfrm>
            <a:off x="9262870" y="4018104"/>
            <a:ext cx="228600" cy="45720"/>
          </a:xfrm>
          <a:solidFill>
            <a:schemeClr val="tx1"/>
          </a:solidFill>
        </p:spPr>
        <p:txBody>
          <a:bodyPr>
            <a:noAutofit/>
          </a:bodyPr>
          <a:lstStyle>
            <a:lvl1pPr marL="0" indent="0">
              <a:spcBef>
                <a:spcPts val="0"/>
              </a:spcBef>
              <a:buFontTx/>
              <a:buNone/>
              <a:defRPr sz="500">
                <a:solidFill>
                  <a:schemeClr val="tx1"/>
                </a:solidFill>
              </a:defRPr>
            </a:lvl1pPr>
            <a:lvl2pPr marL="0" indent="0">
              <a:spcBef>
                <a:spcPts val="0"/>
              </a:spcBef>
              <a:buFontTx/>
              <a:buNone/>
              <a:defRPr sz="500">
                <a:solidFill>
                  <a:srgbClr val="BD03F7"/>
                </a:solidFill>
              </a:defRPr>
            </a:lvl2pPr>
            <a:lvl3pPr marL="0" indent="0">
              <a:spcBef>
                <a:spcPts val="0"/>
              </a:spcBef>
              <a:buFontTx/>
              <a:buNone/>
              <a:defRPr sz="500">
                <a:solidFill>
                  <a:srgbClr val="BD03F7"/>
                </a:solidFill>
              </a:defRPr>
            </a:lvl3pPr>
            <a:lvl4pPr marL="0" indent="0">
              <a:spcBef>
                <a:spcPts val="0"/>
              </a:spcBef>
              <a:buFontTx/>
              <a:buNone/>
              <a:defRPr sz="500">
                <a:solidFill>
                  <a:srgbClr val="BD03F7"/>
                </a:solidFill>
              </a:defRPr>
            </a:lvl4pPr>
            <a:lvl5pPr marL="0" indent="0">
              <a:spcBef>
                <a:spcPts val="0"/>
              </a:spcBef>
              <a:buFontTx/>
              <a:buNone/>
              <a:defRPr sz="500">
                <a:solidFill>
                  <a:srgbClr val="BD03F7"/>
                </a:solidFill>
              </a:defRPr>
            </a:lvl5pPr>
            <a:lvl6pPr marL="0" indent="0">
              <a:spcBef>
                <a:spcPts val="0"/>
              </a:spcBef>
              <a:buFontTx/>
              <a:buNone/>
              <a:defRPr sz="500">
                <a:solidFill>
                  <a:srgbClr val="BD03F7"/>
                </a:solidFill>
              </a:defRPr>
            </a:lvl6pPr>
            <a:lvl7pPr marL="0" indent="0">
              <a:spcBef>
                <a:spcPts val="0"/>
              </a:spcBef>
              <a:buFontTx/>
              <a:buNone/>
              <a:defRPr sz="500">
                <a:solidFill>
                  <a:srgbClr val="BD03F7"/>
                </a:solidFill>
              </a:defRPr>
            </a:lvl7pPr>
            <a:lvl8pPr marL="0" indent="0">
              <a:spcBef>
                <a:spcPts val="0"/>
              </a:spcBef>
              <a:buFontTx/>
              <a:buNone/>
              <a:defRPr sz="500">
                <a:solidFill>
                  <a:srgbClr val="BD03F7"/>
                </a:solidFill>
              </a:defRPr>
            </a:lvl8pPr>
            <a:lvl9pPr marL="0" indent="0">
              <a:spcBef>
                <a:spcPts val="0"/>
              </a:spcBef>
              <a:buFontTx/>
              <a:buNone/>
              <a:defRPr sz="500">
                <a:solidFill>
                  <a:srgbClr val="BD03F7"/>
                </a:solidFill>
              </a:defRPr>
            </a:lvl9pPr>
          </a:lstStyle>
          <a:p>
            <a:pPr lvl="0"/>
            <a:r>
              <a:rPr lang="en-US"/>
              <a:t> </a:t>
            </a:r>
          </a:p>
        </p:txBody>
      </p:sp>
      <p:sp>
        <p:nvSpPr>
          <p:cNvPr id="24" name="Text Placeholder 17">
            <a:extLst>
              <a:ext uri="{FF2B5EF4-FFF2-40B4-BE49-F238E27FC236}">
                <a16:creationId xmlns:a16="http://schemas.microsoft.com/office/drawing/2014/main" id="{9F19735E-9211-6147-B1AD-455673F9026B}"/>
              </a:ext>
            </a:extLst>
          </p:cNvPr>
          <p:cNvSpPr>
            <a:spLocks noGrp="1"/>
          </p:cNvSpPr>
          <p:nvPr>
            <p:ph type="body" sz="quarter" idx="25" hasCustomPrompt="1"/>
          </p:nvPr>
        </p:nvSpPr>
        <p:spPr>
          <a:xfrm>
            <a:off x="9262870" y="4123944"/>
            <a:ext cx="2441448" cy="1627632"/>
          </a:xfrm>
        </p:spPr>
        <p:txBody>
          <a:bodyPr>
            <a:noAutofit/>
          </a:bodyPr>
          <a:lstStyle>
            <a:lvl1pPr marL="0" indent="0">
              <a:spcBef>
                <a:spcPts val="0"/>
              </a:spcBef>
              <a:buFontTx/>
              <a:buNone/>
              <a:defRPr sz="2400" b="1"/>
            </a:lvl1pPr>
            <a:lvl2pPr marL="0" indent="0">
              <a:spcBef>
                <a:spcPts val="1200"/>
              </a:spcBef>
              <a:buFontTx/>
              <a:buNone/>
              <a:defRPr/>
            </a:lvl2pPr>
            <a:lvl3pPr marL="182880">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[Agenda item 8]</a:t>
            </a:r>
          </a:p>
          <a:p>
            <a:pPr lvl="1"/>
            <a:r>
              <a:rPr lang="en-US"/>
              <a:t>Second level</a:t>
            </a:r>
          </a:p>
        </p:txBody>
      </p:sp>
    </p:spTree>
    <p:extLst>
      <p:ext uri="{BB962C8B-B14F-4D97-AF65-F5344CB8AC3E}">
        <p14:creationId xmlns:p14="http://schemas.microsoft.com/office/powerpoint/2010/main" val="2548277075"/>
      </p:ext>
    </p:extLst>
  </p:cSld>
  <p:clrMapOvr>
    <a:masterClrMapping/>
  </p:clrMapOvr>
  <p:extLst>
    <p:ext uri="{DCECCB84-F9BA-43D5-87BE-67443E8EF086}">
      <p15:sldGuideLst xmlns:p15="http://schemas.microsoft.com/office/powerpoint/2012/main">
        <p15:guide id="2" pos="1844" userDrawn="1">
          <p15:clr>
            <a:srgbClr val="C35EA4"/>
          </p15:clr>
        </p15:guide>
        <p15:guide id="3" pos="2144" userDrawn="1">
          <p15:clr>
            <a:srgbClr val="C35EA4"/>
          </p15:clr>
        </p15:guide>
        <p15:guide id="4" pos="3688" userDrawn="1">
          <p15:clr>
            <a:srgbClr val="C35EA4"/>
          </p15:clr>
        </p15:guide>
        <p15:guide id="5" pos="3988" userDrawn="1">
          <p15:clr>
            <a:srgbClr val="C35EA4"/>
          </p15:clr>
        </p15:guide>
        <p15:guide id="6" pos="5530" userDrawn="1">
          <p15:clr>
            <a:srgbClr val="C35EA4"/>
          </p15:clr>
        </p15:guide>
        <p15:guide id="7" pos="5832" userDrawn="1">
          <p15:clr>
            <a:srgbClr val="C35EA4"/>
          </p15:clr>
        </p15:guide>
        <p15:guide id="8" orient="horz" pos="2528" userDrawn="1">
          <p15:clr>
            <a:srgbClr val="5ACBF0"/>
          </p15:clr>
        </p15:guide>
        <p15:guide id="9" orient="horz" pos="1046"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Gradient 1">
    <p:bg>
      <p:bgPr>
        <a:gradFill>
          <a:gsLst>
            <a:gs pos="100000">
              <a:srgbClr val="FDD501"/>
            </a:gs>
            <a:gs pos="1000">
              <a:srgbClr val="E60177"/>
            </a:gs>
          </a:gsLst>
          <a:lin ang="1986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334-3DBF-4D13-804B-67B29A3D48B5}"/>
              </a:ext>
            </a:extLst>
          </p:cNvPr>
          <p:cNvSpPr>
            <a:spLocks noGrp="1"/>
          </p:cNvSpPr>
          <p:nvPr>
            <p:ph type="title" hasCustomPrompt="1"/>
          </p:nvPr>
        </p:nvSpPr>
        <p:spPr>
          <a:xfrm>
            <a:off x="484631" y="484632"/>
            <a:ext cx="8293608" cy="2944368"/>
          </a:xfrm>
        </p:spPr>
        <p:txBody>
          <a:bodyPr anchor="b" anchorCtr="0"/>
          <a:lstStyle>
            <a:lvl1pPr>
              <a:lnSpc>
                <a:spcPct val="90000"/>
              </a:lnSpc>
              <a:defRPr sz="6000" spc="-100" baseline="0"/>
            </a:lvl1pPr>
          </a:lstStyle>
          <a:p>
            <a:r>
              <a:rPr lang="en-US"/>
              <a:t>[Section header title]</a:t>
            </a:r>
          </a:p>
        </p:txBody>
      </p:sp>
      <p:sp>
        <p:nvSpPr>
          <p:cNvPr id="3" name="Text Placeholder 2">
            <a:extLst>
              <a:ext uri="{FF2B5EF4-FFF2-40B4-BE49-F238E27FC236}">
                <a16:creationId xmlns:a16="http://schemas.microsoft.com/office/drawing/2014/main" id="{8112AE54-FEAE-4ACB-873D-AFF95DD8AD39}"/>
              </a:ext>
            </a:extLst>
          </p:cNvPr>
          <p:cNvSpPr>
            <a:spLocks noGrp="1"/>
          </p:cNvSpPr>
          <p:nvPr>
            <p:ph type="body" idx="1" hasCustomPrompt="1"/>
          </p:nvPr>
        </p:nvSpPr>
        <p:spPr>
          <a:xfrm>
            <a:off x="484631" y="3723437"/>
            <a:ext cx="8293608" cy="886968"/>
          </a:xfrm>
        </p:spPr>
        <p:txBody>
          <a:bodyPr>
            <a:noAutofit/>
          </a:bodyPr>
          <a:lstStyle>
            <a:lvl1pPr marL="0" indent="0">
              <a:spcBef>
                <a:spcPts val="0"/>
              </a:spcBef>
              <a:buNone/>
              <a:defRPr sz="18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rPr lang="en-US"/>
              <a:t>[Optional section header subtitle]</a:t>
            </a:r>
          </a:p>
        </p:txBody>
      </p:sp>
    </p:spTree>
    <p:extLst>
      <p:ext uri="{BB962C8B-B14F-4D97-AF65-F5344CB8AC3E}">
        <p14:creationId xmlns:p14="http://schemas.microsoft.com/office/powerpoint/2010/main" val="13281843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5ACBF0"/>
          </p15:clr>
        </p15:guide>
        <p15:guide id="2" orient="horz" pos="234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59610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Gradient 2">
    <p:bg>
      <p:bgPr>
        <a:gradFill>
          <a:gsLst>
            <a:gs pos="100000">
              <a:srgbClr val="BD03F7"/>
            </a:gs>
            <a:gs pos="50000">
              <a:srgbClr val="3539F4"/>
            </a:gs>
            <a:gs pos="0">
              <a:srgbClr val="0068FF"/>
            </a:gs>
          </a:gsLst>
          <a:lin ang="1254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334-3DBF-4D13-804B-67B29A3D48B5}"/>
              </a:ext>
            </a:extLst>
          </p:cNvPr>
          <p:cNvSpPr>
            <a:spLocks noGrp="1"/>
          </p:cNvSpPr>
          <p:nvPr>
            <p:ph type="title" hasCustomPrompt="1"/>
          </p:nvPr>
        </p:nvSpPr>
        <p:spPr>
          <a:xfrm>
            <a:off x="484631" y="484632"/>
            <a:ext cx="8293608" cy="2944368"/>
          </a:xfrm>
        </p:spPr>
        <p:txBody>
          <a:bodyPr anchor="b" anchorCtr="0"/>
          <a:lstStyle>
            <a:lvl1pPr>
              <a:lnSpc>
                <a:spcPct val="90000"/>
              </a:lnSpc>
              <a:defRPr sz="6000" spc="-100" baseline="0"/>
            </a:lvl1pPr>
          </a:lstStyle>
          <a:p>
            <a:r>
              <a:rPr lang="en-US"/>
              <a:t>[Section header title]</a:t>
            </a:r>
          </a:p>
        </p:txBody>
      </p:sp>
      <p:sp>
        <p:nvSpPr>
          <p:cNvPr id="3" name="Text Placeholder 2">
            <a:extLst>
              <a:ext uri="{FF2B5EF4-FFF2-40B4-BE49-F238E27FC236}">
                <a16:creationId xmlns:a16="http://schemas.microsoft.com/office/drawing/2014/main" id="{8112AE54-FEAE-4ACB-873D-AFF95DD8AD39}"/>
              </a:ext>
            </a:extLst>
          </p:cNvPr>
          <p:cNvSpPr>
            <a:spLocks noGrp="1"/>
          </p:cNvSpPr>
          <p:nvPr>
            <p:ph type="body" idx="1" hasCustomPrompt="1"/>
          </p:nvPr>
        </p:nvSpPr>
        <p:spPr>
          <a:xfrm>
            <a:off x="484631" y="3723437"/>
            <a:ext cx="8293608" cy="886968"/>
          </a:xfrm>
        </p:spPr>
        <p:txBody>
          <a:bodyPr>
            <a:noAutofit/>
          </a:bodyPr>
          <a:lstStyle>
            <a:lvl1pPr marL="0" indent="0">
              <a:spcBef>
                <a:spcPts val="0"/>
              </a:spcBef>
              <a:buNone/>
              <a:defRPr sz="18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rPr lang="en-US"/>
              <a:t>[Optional section header subtitle]</a:t>
            </a:r>
          </a:p>
        </p:txBody>
      </p:sp>
    </p:spTree>
    <p:extLst>
      <p:ext uri="{BB962C8B-B14F-4D97-AF65-F5344CB8AC3E}">
        <p14:creationId xmlns:p14="http://schemas.microsoft.com/office/powerpoint/2010/main" val="20830712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5ACBF0"/>
          </p15:clr>
        </p15:guide>
        <p15:guide id="2" orient="horz" pos="2342"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Header Gradient 3">
    <p:bg>
      <p:bgPr>
        <a:gradFill>
          <a:gsLst>
            <a:gs pos="100000">
              <a:srgbClr val="E60177"/>
            </a:gs>
            <a:gs pos="50000">
              <a:srgbClr val="E81245"/>
            </a:gs>
            <a:gs pos="0">
              <a:srgbClr val="BD03F7"/>
            </a:gs>
          </a:gsLst>
          <a:lin ang="1986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334-3DBF-4D13-804B-67B29A3D48B5}"/>
              </a:ext>
            </a:extLst>
          </p:cNvPr>
          <p:cNvSpPr>
            <a:spLocks noGrp="1"/>
          </p:cNvSpPr>
          <p:nvPr>
            <p:ph type="title" hasCustomPrompt="1"/>
          </p:nvPr>
        </p:nvSpPr>
        <p:spPr>
          <a:xfrm>
            <a:off x="484632" y="484632"/>
            <a:ext cx="8293608" cy="2944368"/>
          </a:xfrm>
        </p:spPr>
        <p:txBody>
          <a:bodyPr anchor="b" anchorCtr="0"/>
          <a:lstStyle>
            <a:lvl1pPr>
              <a:lnSpc>
                <a:spcPct val="90000"/>
              </a:lnSpc>
              <a:defRPr sz="6000" spc="-100" baseline="0"/>
            </a:lvl1pPr>
          </a:lstStyle>
          <a:p>
            <a:r>
              <a:rPr lang="en-US"/>
              <a:t>[Section header title]</a:t>
            </a:r>
          </a:p>
        </p:txBody>
      </p:sp>
      <p:sp>
        <p:nvSpPr>
          <p:cNvPr id="3" name="Text Placeholder 2">
            <a:extLst>
              <a:ext uri="{FF2B5EF4-FFF2-40B4-BE49-F238E27FC236}">
                <a16:creationId xmlns:a16="http://schemas.microsoft.com/office/drawing/2014/main" id="{8112AE54-FEAE-4ACB-873D-AFF95DD8AD39}"/>
              </a:ext>
            </a:extLst>
          </p:cNvPr>
          <p:cNvSpPr>
            <a:spLocks noGrp="1"/>
          </p:cNvSpPr>
          <p:nvPr>
            <p:ph type="body" idx="1" hasCustomPrompt="1"/>
          </p:nvPr>
        </p:nvSpPr>
        <p:spPr>
          <a:xfrm>
            <a:off x="484632" y="3723437"/>
            <a:ext cx="8293608" cy="886968"/>
          </a:xfrm>
        </p:spPr>
        <p:txBody>
          <a:bodyPr>
            <a:noAutofit/>
          </a:bodyPr>
          <a:lstStyle>
            <a:lvl1pPr marL="0" indent="0">
              <a:spcBef>
                <a:spcPts val="0"/>
              </a:spcBef>
              <a:buNone/>
              <a:defRPr sz="18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rPr lang="en-US"/>
              <a:t>[Optional section header subtitle]</a:t>
            </a:r>
          </a:p>
        </p:txBody>
      </p:sp>
    </p:spTree>
    <p:extLst>
      <p:ext uri="{BB962C8B-B14F-4D97-AF65-F5344CB8AC3E}">
        <p14:creationId xmlns:p14="http://schemas.microsoft.com/office/powerpoint/2010/main" val="229291298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5ACBF0"/>
          </p15:clr>
        </p15:guide>
        <p15:guide id="2" orient="horz" pos="2342"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Header Gradient 4">
    <p:bg>
      <p:bgPr>
        <a:gradFill>
          <a:gsLst>
            <a:gs pos="100000">
              <a:srgbClr val="01AB01"/>
            </a:gs>
            <a:gs pos="50000">
              <a:srgbClr val="0068FF"/>
            </a:gs>
            <a:gs pos="0">
              <a:srgbClr val="3539F4"/>
            </a:gs>
          </a:gsLst>
          <a:lin ang="1986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334-3DBF-4D13-804B-67B29A3D48B5}"/>
              </a:ext>
            </a:extLst>
          </p:cNvPr>
          <p:cNvSpPr>
            <a:spLocks noGrp="1"/>
          </p:cNvSpPr>
          <p:nvPr>
            <p:ph type="title" hasCustomPrompt="1"/>
          </p:nvPr>
        </p:nvSpPr>
        <p:spPr>
          <a:xfrm>
            <a:off x="484631" y="484632"/>
            <a:ext cx="8293608" cy="2944368"/>
          </a:xfrm>
        </p:spPr>
        <p:txBody>
          <a:bodyPr anchor="b" anchorCtr="0"/>
          <a:lstStyle>
            <a:lvl1pPr>
              <a:lnSpc>
                <a:spcPct val="90000"/>
              </a:lnSpc>
              <a:defRPr sz="6000" spc="-100" baseline="0"/>
            </a:lvl1pPr>
          </a:lstStyle>
          <a:p>
            <a:r>
              <a:rPr lang="en-US"/>
              <a:t>[Section header title]</a:t>
            </a:r>
          </a:p>
        </p:txBody>
      </p:sp>
      <p:sp>
        <p:nvSpPr>
          <p:cNvPr id="3" name="Text Placeholder 2">
            <a:extLst>
              <a:ext uri="{FF2B5EF4-FFF2-40B4-BE49-F238E27FC236}">
                <a16:creationId xmlns:a16="http://schemas.microsoft.com/office/drawing/2014/main" id="{8112AE54-FEAE-4ACB-873D-AFF95DD8AD39}"/>
              </a:ext>
            </a:extLst>
          </p:cNvPr>
          <p:cNvSpPr>
            <a:spLocks noGrp="1"/>
          </p:cNvSpPr>
          <p:nvPr>
            <p:ph type="body" idx="1" hasCustomPrompt="1"/>
          </p:nvPr>
        </p:nvSpPr>
        <p:spPr>
          <a:xfrm>
            <a:off x="484631" y="3723437"/>
            <a:ext cx="8293608" cy="886968"/>
          </a:xfrm>
        </p:spPr>
        <p:txBody>
          <a:bodyPr>
            <a:noAutofit/>
          </a:bodyPr>
          <a:lstStyle>
            <a:lvl1pPr marL="0" indent="0">
              <a:spcBef>
                <a:spcPts val="0"/>
              </a:spcBef>
              <a:buNone/>
              <a:defRPr sz="18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rPr lang="en-US"/>
              <a:t>[Optional section header subtitle]</a:t>
            </a:r>
          </a:p>
        </p:txBody>
      </p:sp>
    </p:spTree>
    <p:extLst>
      <p:ext uri="{BB962C8B-B14F-4D97-AF65-F5344CB8AC3E}">
        <p14:creationId xmlns:p14="http://schemas.microsoft.com/office/powerpoint/2010/main" val="384680626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5ACBF0"/>
          </p15:clr>
        </p15:guide>
        <p15:guide id="2" orient="horz" pos="234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1D334-3DBF-4D13-804B-67B29A3D48B5}"/>
              </a:ext>
            </a:extLst>
          </p:cNvPr>
          <p:cNvSpPr>
            <a:spLocks noGrp="1"/>
          </p:cNvSpPr>
          <p:nvPr>
            <p:ph type="title" hasCustomPrompt="1"/>
          </p:nvPr>
        </p:nvSpPr>
        <p:spPr>
          <a:xfrm>
            <a:off x="484632" y="484632"/>
            <a:ext cx="8293608" cy="2944368"/>
          </a:xfrm>
        </p:spPr>
        <p:txBody>
          <a:bodyPr anchor="b" anchorCtr="0"/>
          <a:lstStyle>
            <a:lvl1pPr>
              <a:lnSpc>
                <a:spcPct val="90000"/>
              </a:lnSpc>
              <a:defRPr sz="6000" spc="-100" baseline="0"/>
            </a:lvl1pPr>
          </a:lstStyle>
          <a:p>
            <a:r>
              <a:rPr lang="en-US"/>
              <a:t>[Section header title]</a:t>
            </a:r>
          </a:p>
        </p:txBody>
      </p:sp>
      <p:sp>
        <p:nvSpPr>
          <p:cNvPr id="3" name="Text Placeholder 2">
            <a:extLst>
              <a:ext uri="{FF2B5EF4-FFF2-40B4-BE49-F238E27FC236}">
                <a16:creationId xmlns:a16="http://schemas.microsoft.com/office/drawing/2014/main" id="{8112AE54-FEAE-4ACB-873D-AFF95DD8AD39}"/>
              </a:ext>
            </a:extLst>
          </p:cNvPr>
          <p:cNvSpPr>
            <a:spLocks noGrp="1"/>
          </p:cNvSpPr>
          <p:nvPr>
            <p:ph type="body" idx="1" hasCustomPrompt="1"/>
          </p:nvPr>
        </p:nvSpPr>
        <p:spPr>
          <a:xfrm>
            <a:off x="484632" y="3723437"/>
            <a:ext cx="8293608" cy="886968"/>
          </a:xfrm>
        </p:spPr>
        <p:txBody>
          <a:bodyPr>
            <a:noAutofit/>
          </a:bodyPr>
          <a:lstStyle>
            <a:lvl1pPr marL="0" indent="0">
              <a:spcBef>
                <a:spcPts val="0"/>
              </a:spcBef>
              <a:buNone/>
              <a:defRPr sz="1800">
                <a:solidFill>
                  <a:schemeClr val="tx1"/>
                </a:solidFill>
              </a:defRPr>
            </a:lvl1pPr>
            <a:lvl2pPr marL="0" indent="0">
              <a:spcBef>
                <a:spcPts val="0"/>
              </a:spcBef>
              <a:buNone/>
              <a:defRPr sz="1800">
                <a:solidFill>
                  <a:schemeClr val="tx1"/>
                </a:solidFill>
              </a:defRPr>
            </a:lvl2pPr>
            <a:lvl3pPr marL="0" indent="0">
              <a:spcBef>
                <a:spcPts val="0"/>
              </a:spcBef>
              <a:buNone/>
              <a:defRPr sz="1800">
                <a:solidFill>
                  <a:schemeClr val="tx1"/>
                </a:solidFill>
              </a:defRPr>
            </a:lvl3pPr>
            <a:lvl4pPr marL="0" indent="0">
              <a:spcBef>
                <a:spcPts val="0"/>
              </a:spcBef>
              <a:buNone/>
              <a:defRPr sz="1800">
                <a:solidFill>
                  <a:schemeClr val="tx1"/>
                </a:solidFill>
              </a:defRPr>
            </a:lvl4pPr>
            <a:lvl5pPr marL="0" indent="0">
              <a:spcBef>
                <a:spcPts val="0"/>
              </a:spcBef>
              <a:buNone/>
              <a:defRPr sz="1800">
                <a:solidFill>
                  <a:schemeClr val="tx1"/>
                </a:solidFill>
              </a:defRPr>
            </a:lvl5pPr>
            <a:lvl6pPr marL="0" indent="0">
              <a:spcBef>
                <a:spcPts val="0"/>
              </a:spcBef>
              <a:buNone/>
              <a:defRPr sz="1800">
                <a:solidFill>
                  <a:schemeClr val="tx1"/>
                </a:solidFill>
              </a:defRPr>
            </a:lvl6pPr>
            <a:lvl7pPr marL="0" indent="0">
              <a:spcBef>
                <a:spcPts val="0"/>
              </a:spcBef>
              <a:buNone/>
              <a:defRPr sz="1800">
                <a:solidFill>
                  <a:schemeClr val="tx1"/>
                </a:solidFill>
              </a:defRPr>
            </a:lvl7pPr>
            <a:lvl8pPr marL="0" indent="0">
              <a:spcBef>
                <a:spcPts val="0"/>
              </a:spcBef>
              <a:buNone/>
              <a:defRPr sz="1800">
                <a:solidFill>
                  <a:schemeClr val="tx1"/>
                </a:solidFill>
              </a:defRPr>
            </a:lvl8pPr>
            <a:lvl9pPr marL="0" indent="0">
              <a:spcBef>
                <a:spcPts val="0"/>
              </a:spcBef>
              <a:buNone/>
              <a:defRPr sz="1800">
                <a:solidFill>
                  <a:schemeClr val="tx1"/>
                </a:solidFill>
              </a:defRPr>
            </a:lvl9pPr>
          </a:lstStyle>
          <a:p>
            <a:pPr lvl="0"/>
            <a:r>
              <a:rPr lang="en-US"/>
              <a:t>[Optional section header subtitle]</a:t>
            </a:r>
          </a:p>
        </p:txBody>
      </p:sp>
    </p:spTree>
    <p:extLst>
      <p:ext uri="{BB962C8B-B14F-4D97-AF65-F5344CB8AC3E}">
        <p14:creationId xmlns:p14="http://schemas.microsoft.com/office/powerpoint/2010/main" val="383772140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5530" userDrawn="1">
          <p15:clr>
            <a:srgbClr val="C35EA4"/>
          </p15:clr>
        </p15:guide>
        <p15:guide id="2" orient="horz" pos="2160" userDrawn="1">
          <p15:clr>
            <a:srgbClr val="5ACBF0"/>
          </p15:clr>
        </p15:guide>
        <p15:guide id="3" orient="horz" pos="234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8EE12-25FA-4170-8328-55278109322A}"/>
              </a:ext>
            </a:extLst>
          </p:cNvPr>
          <p:cNvSpPr>
            <a:spLocks noGrp="1"/>
          </p:cNvSpPr>
          <p:nvPr>
            <p:ph type="title" hasCustomPrompt="1"/>
          </p:nvPr>
        </p:nvSpPr>
        <p:spPr>
          <a:xfrm>
            <a:off x="484630" y="484632"/>
            <a:ext cx="11219688" cy="534871"/>
          </a:xfrm>
        </p:spPr>
        <p:txBody>
          <a:bodyPr/>
          <a:lstStyle/>
          <a:p>
            <a:r>
              <a:rPr lang="en-US"/>
              <a:t>[Slide title]</a:t>
            </a:r>
          </a:p>
        </p:txBody>
      </p:sp>
      <p:sp>
        <p:nvSpPr>
          <p:cNvPr id="7" name="Text Placeholder 6">
            <a:extLst>
              <a:ext uri="{FF2B5EF4-FFF2-40B4-BE49-F238E27FC236}">
                <a16:creationId xmlns:a16="http://schemas.microsoft.com/office/drawing/2014/main" id="{E6404438-9845-C655-4975-02BDF3CE9651}"/>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3" name="Text Placeholder 6">
            <a:extLst>
              <a:ext uri="{FF2B5EF4-FFF2-40B4-BE49-F238E27FC236}">
                <a16:creationId xmlns:a16="http://schemas.microsoft.com/office/drawing/2014/main" id="{223BF356-CF1D-4355-C776-ED3A225B591C}"/>
              </a:ext>
            </a:extLst>
          </p:cNvPr>
          <p:cNvSpPr>
            <a:spLocks noGrp="1"/>
          </p:cNvSpPr>
          <p:nvPr>
            <p:ph type="body" sz="quarter" idx="11"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357535452"/>
      </p:ext>
    </p:extLst>
  </p:cSld>
  <p:clrMapOvr>
    <a:masterClrMapping/>
  </p:clrMapOvr>
  <p:extLst>
    <p:ext uri="{DCECCB84-F9BA-43D5-87BE-67443E8EF086}">
      <p15:sldGuideLst xmlns:p15="http://schemas.microsoft.com/office/powerpoint/2012/main">
        <p15:guide id="1" orient="horz" pos="1046">
          <p15:clr>
            <a:srgbClr val="5ACBF0"/>
          </p15:clr>
        </p15:guide>
        <p15:guide id="4" orient="horz" pos="1790">
          <p15:clr>
            <a:srgbClr val="5ACBF0"/>
          </p15:clr>
        </p15:guide>
        <p15:guide id="5" orient="horz" pos="2528">
          <p15:clr>
            <a:srgbClr val="5ACBF0"/>
          </p15:clr>
        </p15:guide>
        <p15:guide id="6" orient="horz" pos="3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24E9832-BC9B-2645-B809-4008C9354C49}"/>
              </a:ext>
            </a:extLst>
          </p:cNvPr>
          <p:cNvSpPr>
            <a:spLocks noGrp="1"/>
          </p:cNvSpPr>
          <p:nvPr>
            <p:ph type="title" hasCustomPrompt="1"/>
          </p:nvPr>
        </p:nvSpPr>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F30D3B-DD55-43C0-9A96-3AC11E01121D}"/>
              </a:ext>
            </a:extLst>
          </p:cNvPr>
          <p:cNvSpPr>
            <a:spLocks noGrp="1"/>
          </p:cNvSpPr>
          <p:nvPr>
            <p:ph sz="half" idx="2"/>
          </p:nvPr>
        </p:nvSpPr>
        <p:spPr>
          <a:xfrm>
            <a:off x="4389118"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3E7CE142-0CA8-FE44-AEBE-6EA0C0C59560}"/>
              </a:ext>
            </a:extLst>
          </p:cNvPr>
          <p:cNvSpPr>
            <a:spLocks noGrp="1"/>
          </p:cNvSpPr>
          <p:nvPr>
            <p:ph sz="quarter" idx="11"/>
          </p:nvPr>
        </p:nvSpPr>
        <p:spPr>
          <a:xfrm>
            <a:off x="8293606"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B9352E71-0FBC-B57C-BA1C-F3123777E3E9}"/>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087B9522-8FAC-44DF-B41B-8A11FB1BD484}"/>
              </a:ext>
            </a:extLst>
          </p:cNvPr>
          <p:cNvSpPr>
            <a:spLocks noGrp="1"/>
          </p:cNvSpPr>
          <p:nvPr>
            <p:ph type="body" sz="quarter" idx="12"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469634042"/>
      </p:ext>
    </p:extLst>
  </p:cSld>
  <p:clrMapOvr>
    <a:masterClrMapping/>
  </p:clrMapOvr>
  <p:extLst>
    <p:ext uri="{DCECCB84-F9BA-43D5-87BE-67443E8EF086}">
      <p15:sldGuideLst xmlns:p15="http://schemas.microsoft.com/office/powerpoint/2012/main">
        <p15:guide id="4" pos="2454" userDrawn="1">
          <p15:clr>
            <a:srgbClr val="C35EA4"/>
          </p15:clr>
        </p15:guide>
        <p15:guide id="5" pos="2762" userDrawn="1">
          <p15:clr>
            <a:srgbClr val="C35EA4"/>
          </p15:clr>
        </p15:guide>
        <p15:guide id="6" pos="4914" userDrawn="1">
          <p15:clr>
            <a:srgbClr val="C35EA4"/>
          </p15:clr>
        </p15:guide>
        <p15:guide id="7" pos="5222"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E7E91BE-77A9-C842-93FA-10844AAA64EA}"/>
              </a:ext>
            </a:extLst>
          </p:cNvPr>
          <p:cNvSpPr>
            <a:spLocks noGrp="1"/>
          </p:cNvSpPr>
          <p:nvPr>
            <p:ph type="title" hasCustomPrompt="1"/>
          </p:nvPr>
        </p:nvSpPr>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2441448" cy="4343485"/>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F30D3B-DD55-43C0-9A96-3AC11E01121D}"/>
              </a:ext>
            </a:extLst>
          </p:cNvPr>
          <p:cNvSpPr>
            <a:spLocks noGrp="1"/>
          </p:cNvSpPr>
          <p:nvPr>
            <p:ph sz="half" idx="2"/>
          </p:nvPr>
        </p:nvSpPr>
        <p:spPr>
          <a:xfrm>
            <a:off x="3410710" y="1664208"/>
            <a:ext cx="2441448" cy="4343485"/>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4">
            <a:extLst>
              <a:ext uri="{FF2B5EF4-FFF2-40B4-BE49-F238E27FC236}">
                <a16:creationId xmlns:a16="http://schemas.microsoft.com/office/drawing/2014/main" id="{3E7CE142-0CA8-FE44-AEBE-6EA0C0C59560}"/>
              </a:ext>
            </a:extLst>
          </p:cNvPr>
          <p:cNvSpPr>
            <a:spLocks noGrp="1"/>
          </p:cNvSpPr>
          <p:nvPr>
            <p:ph sz="quarter" idx="11"/>
          </p:nvPr>
        </p:nvSpPr>
        <p:spPr>
          <a:xfrm>
            <a:off x="6336790" y="1664208"/>
            <a:ext cx="2441448" cy="4343485"/>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a:extLst>
              <a:ext uri="{FF2B5EF4-FFF2-40B4-BE49-F238E27FC236}">
                <a16:creationId xmlns:a16="http://schemas.microsoft.com/office/drawing/2014/main" id="{5BC9E542-5C7A-5F45-986F-1849A865FCEA}"/>
              </a:ext>
            </a:extLst>
          </p:cNvPr>
          <p:cNvSpPr>
            <a:spLocks noGrp="1"/>
          </p:cNvSpPr>
          <p:nvPr>
            <p:ph sz="quarter" idx="12"/>
          </p:nvPr>
        </p:nvSpPr>
        <p:spPr>
          <a:xfrm>
            <a:off x="9262870" y="1664208"/>
            <a:ext cx="2441448" cy="4343485"/>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0A6DBE3F-E9DB-07F7-7400-D6B010DF7E49}"/>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ED16EA0E-7621-054B-BF38-8AB8F8EA5409}"/>
              </a:ext>
            </a:extLst>
          </p:cNvPr>
          <p:cNvSpPr>
            <a:spLocks noGrp="1"/>
          </p:cNvSpPr>
          <p:nvPr>
            <p:ph type="body" sz="quarter" idx="13"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519734609"/>
      </p:ext>
    </p:extLst>
  </p:cSld>
  <p:clrMapOvr>
    <a:masterClrMapping/>
  </p:clrMapOvr>
  <p:extLst>
    <p:ext uri="{DCECCB84-F9BA-43D5-87BE-67443E8EF086}">
      <p15:sldGuideLst xmlns:p15="http://schemas.microsoft.com/office/powerpoint/2012/main">
        <p15:guide id="4" pos="1844" userDrawn="1">
          <p15:clr>
            <a:srgbClr val="C35EA4"/>
          </p15:clr>
        </p15:guide>
        <p15:guide id="5" pos="2146" userDrawn="1">
          <p15:clr>
            <a:srgbClr val="C35EA4"/>
          </p15:clr>
        </p15:guide>
        <p15:guide id="6" pos="5530" userDrawn="1">
          <p15:clr>
            <a:srgbClr val="C35EA4"/>
          </p15:clr>
        </p15:guide>
        <p15:guide id="7" pos="5832" userDrawn="1">
          <p15:clr>
            <a:srgbClr val="C35EA4"/>
          </p15:clr>
        </p15:guide>
        <p15:guide id="8" pos="3688" userDrawn="1">
          <p15:clr>
            <a:srgbClr val="C35EA4"/>
          </p15:clr>
        </p15:guide>
        <p15:guide id="9" pos="3988" userDrawn="1">
          <p15:clr>
            <a:srgbClr val="C35EA4"/>
          </p15:clr>
        </p15:guide>
        <p15:guide id="10" orient="horz" pos="1046" userDrawn="1">
          <p15:clr>
            <a:srgbClr val="5ACBF0"/>
          </p15:clr>
        </p15:guide>
        <p15:guide id="11" orient="horz" pos="1790" userDrawn="1">
          <p15:clr>
            <a:srgbClr val="5ACBF0"/>
          </p15:clr>
        </p15:guide>
        <p15:guide id="12" orient="horz" pos="2528" userDrawn="1">
          <p15:clr>
            <a:srgbClr val="5ACBF0"/>
          </p15:clr>
        </p15:guide>
        <p15:guide id="13" orient="horz" pos="327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8F0E-8BF8-984D-A0D8-A1E1763A103D}"/>
              </a:ext>
            </a:extLst>
          </p:cNvPr>
          <p:cNvSpPr>
            <a:spLocks noGrp="1"/>
          </p:cNvSpPr>
          <p:nvPr>
            <p:ph type="title" hasCustomPrompt="1"/>
          </p:nvPr>
        </p:nvSpPr>
        <p:spPr/>
        <p:txBody>
          <a:bodyPr/>
          <a:lstStyle/>
          <a:p>
            <a:r>
              <a:rPr lang="en-US"/>
              <a:t>[Slide title]</a:t>
            </a:r>
          </a:p>
        </p:txBody>
      </p:sp>
      <p:sp>
        <p:nvSpPr>
          <p:cNvPr id="10" name="Content Placeholder 2">
            <a:extLst>
              <a:ext uri="{FF2B5EF4-FFF2-40B4-BE49-F238E27FC236}">
                <a16:creationId xmlns:a16="http://schemas.microsoft.com/office/drawing/2014/main" id="{BFC4394F-F135-6A45-A000-C39400573828}"/>
              </a:ext>
            </a:extLst>
          </p:cNvPr>
          <p:cNvSpPr>
            <a:spLocks noGrp="1"/>
          </p:cNvSpPr>
          <p:nvPr>
            <p:ph sz="half" idx="1"/>
          </p:nvPr>
        </p:nvSpPr>
        <p:spPr>
          <a:xfrm>
            <a:off x="484629"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9BBA97F6-DCE2-B948-A706-9388DC51AE45}"/>
              </a:ext>
            </a:extLst>
          </p:cNvPr>
          <p:cNvSpPr>
            <a:spLocks noGrp="1"/>
          </p:cNvSpPr>
          <p:nvPr>
            <p:ph sz="half" idx="2"/>
          </p:nvPr>
        </p:nvSpPr>
        <p:spPr>
          <a:xfrm>
            <a:off x="4389117" y="1664208"/>
            <a:ext cx="7317107"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C3081E74-ED83-D851-4859-957E17BECE4B}"/>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4" name="Text Placeholder 6">
            <a:extLst>
              <a:ext uri="{FF2B5EF4-FFF2-40B4-BE49-F238E27FC236}">
                <a16:creationId xmlns:a16="http://schemas.microsoft.com/office/drawing/2014/main" id="{A6E3B703-8571-63E4-0440-637BDB438B4B}"/>
              </a:ext>
            </a:extLst>
          </p:cNvPr>
          <p:cNvSpPr>
            <a:spLocks noGrp="1"/>
          </p:cNvSpPr>
          <p:nvPr>
            <p:ph type="body" sz="quarter" idx="11"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1631711836"/>
      </p:ext>
    </p:extLst>
  </p:cSld>
  <p:clrMapOvr>
    <a:masterClrMapping/>
  </p:clrMapOvr>
  <p:extLst>
    <p:ext uri="{DCECCB84-F9BA-43D5-87BE-67443E8EF086}">
      <p15:sldGuideLst xmlns:p15="http://schemas.microsoft.com/office/powerpoint/2012/main">
        <p15:guide id="4" pos="2454" userDrawn="1">
          <p15:clr>
            <a:srgbClr val="C35EA4"/>
          </p15:clr>
        </p15:guide>
        <p15:guide id="5" pos="2762" userDrawn="1">
          <p15:clr>
            <a:srgbClr val="C35EA4"/>
          </p15:clr>
        </p15:guide>
        <p15:guide id="6" orient="horz" pos="1046" userDrawn="1">
          <p15:clr>
            <a:srgbClr val="5ACBF0"/>
          </p15:clr>
        </p15:guide>
        <p15:guide id="7" orient="horz" pos="1790" userDrawn="1">
          <p15:clr>
            <a:srgbClr val="5ACBF0"/>
          </p15:clr>
        </p15:guide>
        <p15:guide id="8" orient="horz" pos="2528" userDrawn="1">
          <p15:clr>
            <a:srgbClr val="5ACBF0"/>
          </p15:clr>
        </p15:guide>
        <p15:guide id="9" orient="horz" pos="327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5F428F-22C9-3744-B14E-A4E54764A19D}"/>
              </a:ext>
            </a:extLst>
          </p:cNvPr>
          <p:cNvSpPr>
            <a:spLocks noGrp="1"/>
          </p:cNvSpPr>
          <p:nvPr>
            <p:ph type="title" hasCustomPrompt="1"/>
          </p:nvPr>
        </p:nvSpPr>
        <p:spPr/>
        <p:txBody>
          <a:bodyPr/>
          <a:lstStyle/>
          <a:p>
            <a:r>
              <a:rPr lang="en-US"/>
              <a:t>[Slide title]</a:t>
            </a:r>
          </a:p>
        </p:txBody>
      </p:sp>
      <p:sp>
        <p:nvSpPr>
          <p:cNvPr id="12" name="Content Placeholder 2">
            <a:extLst>
              <a:ext uri="{FF2B5EF4-FFF2-40B4-BE49-F238E27FC236}">
                <a16:creationId xmlns:a16="http://schemas.microsoft.com/office/drawing/2014/main" id="{98ADAA52-EED1-B14F-994F-29110053C3AE}"/>
              </a:ext>
            </a:extLst>
          </p:cNvPr>
          <p:cNvSpPr>
            <a:spLocks noGrp="1"/>
          </p:cNvSpPr>
          <p:nvPr>
            <p:ph sz="half" idx="1"/>
          </p:nvPr>
        </p:nvSpPr>
        <p:spPr>
          <a:xfrm>
            <a:off x="484630" y="1664208"/>
            <a:ext cx="7315200"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BDFAA7A0-0806-4F40-A79B-E26EC931336B}"/>
              </a:ext>
            </a:extLst>
          </p:cNvPr>
          <p:cNvSpPr>
            <a:spLocks noGrp="1"/>
          </p:cNvSpPr>
          <p:nvPr>
            <p:ph sz="half" idx="2"/>
          </p:nvPr>
        </p:nvSpPr>
        <p:spPr>
          <a:xfrm>
            <a:off x="8293606"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D0ACE562-9D20-A180-5CD3-97067FCEA4CC}"/>
              </a:ext>
            </a:extLst>
          </p:cNvPr>
          <p:cNvSpPr>
            <a:spLocks noGrp="1"/>
          </p:cNvSpPr>
          <p:nvPr>
            <p:ph type="body" sz="quarter" idx="10"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4" name="Text Placeholder 6">
            <a:extLst>
              <a:ext uri="{FF2B5EF4-FFF2-40B4-BE49-F238E27FC236}">
                <a16:creationId xmlns:a16="http://schemas.microsoft.com/office/drawing/2014/main" id="{0EE0415F-39CF-6AAB-F30F-6CF8D85C09E9}"/>
              </a:ext>
            </a:extLst>
          </p:cNvPr>
          <p:cNvSpPr>
            <a:spLocks noGrp="1"/>
          </p:cNvSpPr>
          <p:nvPr>
            <p:ph type="body" sz="quarter" idx="11"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449703550"/>
      </p:ext>
    </p:extLst>
  </p:cSld>
  <p:clrMapOvr>
    <a:masterClrMapping/>
  </p:clrMapOvr>
  <p:extLst>
    <p:ext uri="{DCECCB84-F9BA-43D5-87BE-67443E8EF086}">
      <p15:sldGuideLst xmlns:p15="http://schemas.microsoft.com/office/powerpoint/2012/main">
        <p15:guide id="6" pos="4914" userDrawn="1">
          <p15:clr>
            <a:srgbClr val="C35EA4"/>
          </p15:clr>
        </p15:guide>
        <p15:guide id="7" pos="5222"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ray Block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B6CCDB3-9A66-C84B-90F0-6AE8C64C327F}"/>
              </a:ext>
            </a:extLst>
          </p:cNvPr>
          <p:cNvSpPr>
            <a:spLocks noGrp="1"/>
          </p:cNvSpPr>
          <p:nvPr>
            <p:ph type="title" hasCustomPrompt="1"/>
          </p:nvPr>
        </p:nvSpPr>
        <p:spPr>
          <a:xfrm>
            <a:off x="484630" y="484632"/>
            <a:ext cx="6830570" cy="530352"/>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28" y="1664208"/>
            <a:ext cx="6830568"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F30D3B-DD55-43C0-9A96-3AC11E01121D}"/>
              </a:ext>
            </a:extLst>
          </p:cNvPr>
          <p:cNvSpPr>
            <a:spLocks noGrp="1"/>
          </p:cNvSpPr>
          <p:nvPr>
            <p:ph sz="half" idx="2"/>
          </p:nvPr>
        </p:nvSpPr>
        <p:spPr>
          <a:xfrm>
            <a:off x="8293606"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33F031B-6175-1A38-B01C-C8A79AF57A16}"/>
              </a:ext>
            </a:extLst>
          </p:cNvPr>
          <p:cNvSpPr>
            <a:spLocks noGrp="1"/>
          </p:cNvSpPr>
          <p:nvPr>
            <p:ph type="body" sz="quarter" idx="10" hasCustomPrompt="1"/>
          </p:nvPr>
        </p:nvSpPr>
        <p:spPr>
          <a:xfrm>
            <a:off x="484631" y="1030944"/>
            <a:ext cx="6830569"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8E22E2A2-679D-C1C7-BB3B-DA0CFCEAD92A}"/>
              </a:ext>
            </a:extLst>
          </p:cNvPr>
          <p:cNvSpPr>
            <a:spLocks noGrp="1"/>
          </p:cNvSpPr>
          <p:nvPr>
            <p:ph type="body" sz="quarter" idx="11" hasCustomPrompt="1"/>
          </p:nvPr>
        </p:nvSpPr>
        <p:spPr>
          <a:xfrm>
            <a:off x="486537" y="6153150"/>
            <a:ext cx="6828663"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2430510650"/>
      </p:ext>
    </p:extLst>
  </p:cSld>
  <p:clrMapOvr>
    <a:masterClrMapping/>
  </p:clrMapOvr>
  <p:extLst>
    <p:ext uri="{DCECCB84-F9BA-43D5-87BE-67443E8EF086}">
      <p15:sldGuideLst xmlns:p15="http://schemas.microsoft.com/office/powerpoint/2012/main">
        <p15:guide id="5" pos="4608" userDrawn="1">
          <p15:clr>
            <a:srgbClr val="C35EA4"/>
          </p15:clr>
        </p15:guide>
        <p15:guide id="7" pos="5222" userDrawn="1">
          <p15:clr>
            <a:srgbClr val="C35EA4"/>
          </p15:clr>
        </p15:guide>
        <p15:guide id="8" orient="horz" pos="1046" userDrawn="1">
          <p15:clr>
            <a:srgbClr val="5ACBF0"/>
          </p15:clr>
        </p15:guide>
        <p15:guide id="9" pos="4914" userDrawn="1">
          <p15:clr>
            <a:srgbClr val="C35EA4"/>
          </p15:clr>
        </p15:guide>
        <p15:guide id="10" orient="horz" pos="1790" userDrawn="1">
          <p15:clr>
            <a:srgbClr val="5ACBF0"/>
          </p15:clr>
        </p15:guide>
        <p15:guide id="11" orient="horz" pos="2528" userDrawn="1">
          <p15:clr>
            <a:srgbClr val="5ACBF0"/>
          </p15:clr>
        </p15:guide>
        <p15:guide id="12" orient="horz" pos="3274" userDrawn="1">
          <p15:clr>
            <a:srgbClr val="5ACBF0"/>
          </p15:clr>
        </p15:guide>
        <p15:guide id="13" orient="horz" pos="2160" userDrawn="1">
          <p15:clr>
            <a:srgbClr val="5ACBF0"/>
          </p15:clr>
        </p15:guide>
        <p15:guide id="14" orient="horz" pos="1416" userDrawn="1">
          <p15:clr>
            <a:srgbClr val="5ACBF0"/>
          </p15:clr>
        </p15:guide>
        <p15:guide id="15" orient="horz" pos="2898" userDrawn="1">
          <p15:clr>
            <a:srgbClr val="5ACBF0"/>
          </p15:clr>
        </p15:guide>
        <p15:guide id="16" orient="horz" pos="364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228967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ay Bloc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B0DB582-5590-B143-9777-AB3E64FCAB81}"/>
              </a:ext>
            </a:extLst>
          </p:cNvPr>
          <p:cNvSpPr>
            <a:spLocks noGrp="1"/>
          </p:cNvSpPr>
          <p:nvPr>
            <p:ph type="title" hasCustomPrompt="1"/>
          </p:nvPr>
        </p:nvSpPr>
        <p:spPr>
          <a:xfrm>
            <a:off x="484630" y="484632"/>
            <a:ext cx="6830570" cy="530352"/>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6830568"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F30D3B-DD55-43C0-9A96-3AC11E01121D}"/>
              </a:ext>
            </a:extLst>
          </p:cNvPr>
          <p:cNvSpPr>
            <a:spLocks noGrp="1"/>
          </p:cNvSpPr>
          <p:nvPr>
            <p:ph sz="half" idx="2"/>
          </p:nvPr>
        </p:nvSpPr>
        <p:spPr>
          <a:xfrm>
            <a:off x="8293606"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C7B07B83-B265-0408-22AB-54965C51ADD3}"/>
              </a:ext>
            </a:extLst>
          </p:cNvPr>
          <p:cNvSpPr>
            <a:spLocks noGrp="1"/>
          </p:cNvSpPr>
          <p:nvPr>
            <p:ph type="body" sz="quarter" idx="10" hasCustomPrompt="1"/>
          </p:nvPr>
        </p:nvSpPr>
        <p:spPr>
          <a:xfrm>
            <a:off x="484631" y="1030944"/>
            <a:ext cx="6830569"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EB61D57F-AFB7-D6A0-BC4A-D1E5DEA07C57}"/>
              </a:ext>
            </a:extLst>
          </p:cNvPr>
          <p:cNvSpPr>
            <a:spLocks noGrp="1"/>
          </p:cNvSpPr>
          <p:nvPr>
            <p:ph type="body" sz="quarter" idx="11" hasCustomPrompt="1"/>
          </p:nvPr>
        </p:nvSpPr>
        <p:spPr>
          <a:xfrm>
            <a:off x="486537" y="6153150"/>
            <a:ext cx="6828661"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141092425"/>
      </p:ext>
    </p:extLst>
  </p:cSld>
  <p:clrMapOvr>
    <a:masterClrMapping/>
  </p:clrMapOvr>
  <p:extLst>
    <p:ext uri="{DCECCB84-F9BA-43D5-87BE-67443E8EF086}">
      <p15:sldGuideLst xmlns:p15="http://schemas.microsoft.com/office/powerpoint/2012/main">
        <p15:guide id="5" pos="4608" userDrawn="1">
          <p15:clr>
            <a:srgbClr val="C35EA4"/>
          </p15:clr>
        </p15:guide>
        <p15:guide id="7" pos="5222" userDrawn="1">
          <p15:clr>
            <a:srgbClr val="C35EA4"/>
          </p15:clr>
        </p15:guide>
        <p15:guide id="8" orient="horz" pos="1046" userDrawn="1">
          <p15:clr>
            <a:srgbClr val="5ACBF0"/>
          </p15:clr>
        </p15:guide>
        <p15:guide id="9" pos="4914" userDrawn="1">
          <p15:clr>
            <a:srgbClr val="C35EA4"/>
          </p15:clr>
        </p15:guide>
        <p15:guide id="10" orient="horz" pos="1790" userDrawn="1">
          <p15:clr>
            <a:srgbClr val="5ACBF0"/>
          </p15:clr>
        </p15:guide>
        <p15:guide id="11" orient="horz" pos="2528" userDrawn="1">
          <p15:clr>
            <a:srgbClr val="5ACBF0"/>
          </p15:clr>
        </p15:guide>
        <p15:guide id="12" orient="horz" pos="3274" userDrawn="1">
          <p15:clr>
            <a:srgbClr val="5ACBF0"/>
          </p15:clr>
        </p15:guide>
        <p15:guide id="13" orient="horz" pos="2160" userDrawn="1">
          <p15:clr>
            <a:srgbClr val="5ACBF0"/>
          </p15:clr>
        </p15:guide>
        <p15:guide id="14" orient="horz" pos="1416" userDrawn="1">
          <p15:clr>
            <a:srgbClr val="5ACBF0"/>
          </p15:clr>
        </p15:guide>
        <p15:guide id="15" orient="horz" pos="2898" userDrawn="1">
          <p15:clr>
            <a:srgbClr val="5ACBF0"/>
          </p15:clr>
        </p15:guide>
        <p15:guide id="16" orient="horz" pos="3640"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y Block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8F0E-8BF8-984D-A0D8-A1E1763A103D}"/>
              </a:ext>
            </a:extLst>
          </p:cNvPr>
          <p:cNvSpPr>
            <a:spLocks noGrp="1"/>
          </p:cNvSpPr>
          <p:nvPr>
            <p:ph type="title" hasCustomPrompt="1"/>
          </p:nvPr>
        </p:nvSpPr>
        <p:spPr>
          <a:xfrm>
            <a:off x="484629" y="484632"/>
            <a:ext cx="3410712" cy="886968"/>
          </a:xfrm>
        </p:spPr>
        <p:txBody>
          <a:bodyPr/>
          <a:lstStyle/>
          <a:p>
            <a:r>
              <a:rPr lang="en-US"/>
              <a:t>[Slide title]</a:t>
            </a:r>
          </a:p>
        </p:txBody>
      </p:sp>
      <p:sp>
        <p:nvSpPr>
          <p:cNvPr id="10" name="Content Placeholder 2">
            <a:extLst>
              <a:ext uri="{FF2B5EF4-FFF2-40B4-BE49-F238E27FC236}">
                <a16:creationId xmlns:a16="http://schemas.microsoft.com/office/drawing/2014/main" id="{BFC4394F-F135-6A45-A000-C39400573828}"/>
              </a:ext>
            </a:extLst>
          </p:cNvPr>
          <p:cNvSpPr>
            <a:spLocks noGrp="1"/>
          </p:cNvSpPr>
          <p:nvPr>
            <p:ph sz="half" idx="1"/>
          </p:nvPr>
        </p:nvSpPr>
        <p:spPr>
          <a:xfrm>
            <a:off x="484629" y="1664208"/>
            <a:ext cx="3410712"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9BBA97F6-DCE2-B948-A706-9388DC51AE45}"/>
              </a:ext>
            </a:extLst>
          </p:cNvPr>
          <p:cNvSpPr>
            <a:spLocks noGrp="1"/>
          </p:cNvSpPr>
          <p:nvPr>
            <p:ph sz="half" idx="2"/>
          </p:nvPr>
        </p:nvSpPr>
        <p:spPr>
          <a:xfrm>
            <a:off x="4873750" y="1664208"/>
            <a:ext cx="6830568" cy="43434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5E33A794-6327-B840-D041-4032796B8283}"/>
              </a:ext>
            </a:extLst>
          </p:cNvPr>
          <p:cNvSpPr>
            <a:spLocks noGrp="1"/>
          </p:cNvSpPr>
          <p:nvPr>
            <p:ph type="body" sz="quarter" idx="11" hasCustomPrompt="1"/>
          </p:nvPr>
        </p:nvSpPr>
        <p:spPr>
          <a:xfrm>
            <a:off x="486538" y="6153150"/>
            <a:ext cx="34091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163518686"/>
      </p:ext>
    </p:extLst>
  </p:cSld>
  <p:clrMapOvr>
    <a:masterClrMapping/>
  </p:clrMapOvr>
  <p:extLst>
    <p:ext uri="{DCECCB84-F9BA-43D5-87BE-67443E8EF086}">
      <p15:sldGuideLst xmlns:p15="http://schemas.microsoft.com/office/powerpoint/2012/main">
        <p15:guide id="4" pos="2454" userDrawn="1">
          <p15:clr>
            <a:srgbClr val="C35EA4"/>
          </p15:clr>
        </p15:guide>
        <p15:guide id="5" pos="3068" userDrawn="1">
          <p15:clr>
            <a:srgbClr val="C35EA4"/>
          </p15:clr>
        </p15:guide>
        <p15:guide id="6" orient="horz" pos="1046" userDrawn="1">
          <p15:clr>
            <a:srgbClr val="5ACBF0"/>
          </p15:clr>
        </p15:guide>
        <p15:guide id="7" pos="2766" userDrawn="1">
          <p15:clr>
            <a:srgbClr val="C35EA4"/>
          </p15:clr>
        </p15:guide>
        <p15:guide id="8" orient="horz" pos="1790" userDrawn="1">
          <p15:clr>
            <a:srgbClr val="5ACBF0"/>
          </p15:clr>
        </p15:guide>
        <p15:guide id="9" orient="horz" pos="2528" userDrawn="1">
          <p15:clr>
            <a:srgbClr val="5ACBF0"/>
          </p15:clr>
        </p15:guide>
        <p15:guide id="10" orient="horz" pos="3274" userDrawn="1">
          <p15:clr>
            <a:srgbClr val="5ACBF0"/>
          </p15:clr>
        </p15:guide>
        <p15:guide id="11" orient="horz" pos="2160" userDrawn="1">
          <p15:clr>
            <a:srgbClr val="5ACBF0"/>
          </p15:clr>
        </p15:guide>
        <p15:guide id="12" orient="horz" pos="1416" userDrawn="1">
          <p15:clr>
            <a:srgbClr val="5ACBF0"/>
          </p15:clr>
        </p15:guide>
        <p15:guide id="13" orient="horz" pos="2898" userDrawn="1">
          <p15:clr>
            <a:srgbClr val="5ACBF0"/>
          </p15:clr>
        </p15:guide>
        <p15:guide id="14" orient="horz" pos="3640"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y Block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8F0E-8BF8-984D-A0D8-A1E1763A103D}"/>
              </a:ext>
            </a:extLst>
          </p:cNvPr>
          <p:cNvSpPr>
            <a:spLocks noGrp="1"/>
          </p:cNvSpPr>
          <p:nvPr>
            <p:ph type="title" hasCustomPrompt="1"/>
          </p:nvPr>
        </p:nvSpPr>
        <p:spPr>
          <a:xfrm>
            <a:off x="484629" y="484632"/>
            <a:ext cx="3410712" cy="886968"/>
          </a:xfrm>
        </p:spPr>
        <p:txBody>
          <a:bodyPr/>
          <a:lstStyle/>
          <a:p>
            <a:r>
              <a:rPr lang="en-US"/>
              <a:t>[Slide title]</a:t>
            </a:r>
          </a:p>
        </p:txBody>
      </p:sp>
      <p:sp>
        <p:nvSpPr>
          <p:cNvPr id="10" name="Content Placeholder 2">
            <a:extLst>
              <a:ext uri="{FF2B5EF4-FFF2-40B4-BE49-F238E27FC236}">
                <a16:creationId xmlns:a16="http://schemas.microsoft.com/office/drawing/2014/main" id="{BFC4394F-F135-6A45-A000-C39400573828}"/>
              </a:ext>
            </a:extLst>
          </p:cNvPr>
          <p:cNvSpPr>
            <a:spLocks noGrp="1"/>
          </p:cNvSpPr>
          <p:nvPr>
            <p:ph sz="half" idx="1"/>
          </p:nvPr>
        </p:nvSpPr>
        <p:spPr>
          <a:xfrm>
            <a:off x="484629" y="1664208"/>
            <a:ext cx="3410712" cy="43460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9BBA97F6-DCE2-B948-A706-9388DC51AE45}"/>
              </a:ext>
            </a:extLst>
          </p:cNvPr>
          <p:cNvSpPr>
            <a:spLocks noGrp="1"/>
          </p:cNvSpPr>
          <p:nvPr>
            <p:ph sz="half" idx="2"/>
          </p:nvPr>
        </p:nvSpPr>
        <p:spPr>
          <a:xfrm>
            <a:off x="4873750" y="1664208"/>
            <a:ext cx="6830568" cy="43460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6">
            <a:extLst>
              <a:ext uri="{FF2B5EF4-FFF2-40B4-BE49-F238E27FC236}">
                <a16:creationId xmlns:a16="http://schemas.microsoft.com/office/drawing/2014/main" id="{1CF95E6C-B783-1A08-BA51-DB5AF13F8713}"/>
              </a:ext>
            </a:extLst>
          </p:cNvPr>
          <p:cNvSpPr>
            <a:spLocks noGrp="1"/>
          </p:cNvSpPr>
          <p:nvPr>
            <p:ph type="body" sz="quarter" idx="11" hasCustomPrompt="1"/>
          </p:nvPr>
        </p:nvSpPr>
        <p:spPr>
          <a:xfrm>
            <a:off x="486538" y="6153150"/>
            <a:ext cx="34091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393364974"/>
      </p:ext>
    </p:extLst>
  </p:cSld>
  <p:clrMapOvr>
    <a:masterClrMapping/>
  </p:clrMapOvr>
  <p:extLst>
    <p:ext uri="{DCECCB84-F9BA-43D5-87BE-67443E8EF086}">
      <p15:sldGuideLst xmlns:p15="http://schemas.microsoft.com/office/powerpoint/2012/main">
        <p15:guide id="4" pos="2454" userDrawn="1">
          <p15:clr>
            <a:srgbClr val="C35EA4"/>
          </p15:clr>
        </p15:guide>
        <p15:guide id="5" pos="3068" userDrawn="1">
          <p15:clr>
            <a:srgbClr val="C35EA4"/>
          </p15:clr>
        </p15:guide>
        <p15:guide id="6" orient="horz" pos="1046" userDrawn="1">
          <p15:clr>
            <a:srgbClr val="5ACBF0"/>
          </p15:clr>
        </p15:guide>
        <p15:guide id="7" pos="2766" userDrawn="1">
          <p15:clr>
            <a:srgbClr val="C35EA4"/>
          </p15:clr>
        </p15:guide>
        <p15:guide id="8" orient="horz" pos="1790" userDrawn="1">
          <p15:clr>
            <a:srgbClr val="5ACBF0"/>
          </p15:clr>
        </p15:guide>
        <p15:guide id="9" orient="horz" pos="2528" userDrawn="1">
          <p15:clr>
            <a:srgbClr val="5ACBF0"/>
          </p15:clr>
        </p15:guide>
        <p15:guide id="10" orient="horz" pos="3274" userDrawn="1">
          <p15:clr>
            <a:srgbClr val="5ACBF0"/>
          </p15:clr>
        </p15:guide>
        <p15:guide id="11" orient="horz" pos="2160" userDrawn="1">
          <p15:clr>
            <a:srgbClr val="5ACBF0"/>
          </p15:clr>
        </p15:guide>
        <p15:guide id="12" orient="horz" pos="1416" userDrawn="1">
          <p15:clr>
            <a:srgbClr val="5ACBF0"/>
          </p15:clr>
        </p15:guide>
        <p15:guide id="13" orient="horz" pos="2898" userDrawn="1">
          <p15:clr>
            <a:srgbClr val="5ACBF0"/>
          </p15:clr>
        </p15:guide>
        <p15:guide id="14" orient="horz" pos="364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y Block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3E262BF-36BA-AC48-9A67-EBD60A9FA4DD}"/>
              </a:ext>
            </a:extLst>
          </p:cNvPr>
          <p:cNvSpPr>
            <a:spLocks noGrp="1"/>
          </p:cNvSpPr>
          <p:nvPr>
            <p:ph type="title" hasCustomPrompt="1"/>
          </p:nvPr>
        </p:nvSpPr>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7"/>
            <a:ext cx="7316345" cy="1470337"/>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a:extLst>
              <a:ext uri="{FF2B5EF4-FFF2-40B4-BE49-F238E27FC236}">
                <a16:creationId xmlns:a16="http://schemas.microsoft.com/office/drawing/2014/main" id="{CFF30D3B-DD55-43C0-9A96-3AC11E01121D}"/>
              </a:ext>
            </a:extLst>
          </p:cNvPr>
          <p:cNvSpPr>
            <a:spLocks noGrp="1"/>
          </p:cNvSpPr>
          <p:nvPr>
            <p:ph sz="half" idx="2"/>
          </p:nvPr>
        </p:nvSpPr>
        <p:spPr>
          <a:xfrm>
            <a:off x="484630" y="3723438"/>
            <a:ext cx="3410712" cy="2286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4">
            <a:extLst>
              <a:ext uri="{FF2B5EF4-FFF2-40B4-BE49-F238E27FC236}">
                <a16:creationId xmlns:a16="http://schemas.microsoft.com/office/drawing/2014/main" id="{91366E9D-86B5-9B4D-B0BF-0B797DA7375E}"/>
              </a:ext>
            </a:extLst>
          </p:cNvPr>
          <p:cNvSpPr>
            <a:spLocks noGrp="1"/>
          </p:cNvSpPr>
          <p:nvPr>
            <p:ph sz="quarter" idx="10"/>
          </p:nvPr>
        </p:nvSpPr>
        <p:spPr>
          <a:xfrm>
            <a:off x="4389118" y="3723438"/>
            <a:ext cx="3410712" cy="2286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5">
            <a:extLst>
              <a:ext uri="{FF2B5EF4-FFF2-40B4-BE49-F238E27FC236}">
                <a16:creationId xmlns:a16="http://schemas.microsoft.com/office/drawing/2014/main" id="{8E8F459D-0AFA-9340-8D7B-D52F0F78D16C}"/>
              </a:ext>
            </a:extLst>
          </p:cNvPr>
          <p:cNvSpPr>
            <a:spLocks noGrp="1"/>
          </p:cNvSpPr>
          <p:nvPr>
            <p:ph sz="quarter" idx="11"/>
          </p:nvPr>
        </p:nvSpPr>
        <p:spPr>
          <a:xfrm>
            <a:off x="8293606" y="3723438"/>
            <a:ext cx="3410712" cy="2286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0EED5E02-7F26-6B4D-B42F-9DBCE5F4AE47}"/>
              </a:ext>
            </a:extLst>
          </p:cNvPr>
          <p:cNvSpPr>
            <a:spLocks noGrp="1"/>
          </p:cNvSpPr>
          <p:nvPr>
            <p:ph type="body" sz="quarter" idx="12"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8A7EA39C-96F6-243D-C427-1670BC8A3BE2}"/>
              </a:ext>
            </a:extLst>
          </p:cNvPr>
          <p:cNvSpPr>
            <a:spLocks noGrp="1"/>
          </p:cNvSpPr>
          <p:nvPr>
            <p:ph type="body" sz="quarter" idx="13"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120243599"/>
      </p:ext>
    </p:extLst>
  </p:cSld>
  <p:clrMapOvr>
    <a:masterClrMapping/>
  </p:clrMapOvr>
  <p:extLst>
    <p:ext uri="{DCECCB84-F9BA-43D5-87BE-67443E8EF086}">
      <p15:sldGuideLst xmlns:p15="http://schemas.microsoft.com/office/powerpoint/2012/main">
        <p15:guide id="5" pos="4914" userDrawn="1">
          <p15:clr>
            <a:srgbClr val="C35EA4"/>
          </p15:clr>
        </p15:guide>
        <p15:guide id="7" pos="5222" userDrawn="1">
          <p15:clr>
            <a:srgbClr val="C35EA4"/>
          </p15:clr>
        </p15:guide>
        <p15:guide id="8" orient="horz" pos="1046" userDrawn="1">
          <p15:clr>
            <a:srgbClr val="5ACBF0"/>
          </p15:clr>
        </p15:guide>
        <p15:guide id="9" pos="2762" userDrawn="1">
          <p15:clr>
            <a:srgbClr val="C35EA4"/>
          </p15:clr>
        </p15:guide>
        <p15:guide id="10" pos="2454" userDrawn="1">
          <p15:clr>
            <a:srgbClr val="C35EA4"/>
          </p15:clr>
        </p15:guide>
        <p15:guide id="11" orient="horz" pos="2342" userDrawn="1">
          <p15:clr>
            <a:srgbClr val="5ACBF0"/>
          </p15:clr>
        </p15:guide>
        <p15:guide id="12" orient="horz" pos="1976" userDrawn="1">
          <p15:clr>
            <a:srgbClr val="5ACBF0"/>
          </p15:clr>
        </p15:guide>
        <p15:guide id="13" orient="horz" pos="216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Statem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6AA918-9B9E-0742-85A2-22071D36F6F1}"/>
              </a:ext>
            </a:extLst>
          </p:cNvPr>
          <p:cNvSpPr>
            <a:spLocks noGrp="1"/>
          </p:cNvSpPr>
          <p:nvPr>
            <p:ph type="title" hasCustomPrompt="1"/>
          </p:nvPr>
        </p:nvSpPr>
        <p:spPr/>
        <p:txBody>
          <a:bodyPr/>
          <a:lstStyle/>
          <a:p>
            <a:r>
              <a:rPr lang="en-US"/>
              <a:t>[Optional slide title]</a:t>
            </a:r>
          </a:p>
        </p:txBody>
      </p:sp>
      <p:sp>
        <p:nvSpPr>
          <p:cNvPr id="3" name="Content Placeholder 2">
            <a:extLst>
              <a:ext uri="{FF2B5EF4-FFF2-40B4-BE49-F238E27FC236}">
                <a16:creationId xmlns:a16="http://schemas.microsoft.com/office/drawing/2014/main" id="{7E323959-B929-4872-A3D7-1BB1CAD1B2FD}"/>
              </a:ext>
            </a:extLst>
          </p:cNvPr>
          <p:cNvSpPr>
            <a:spLocks noGrp="1"/>
          </p:cNvSpPr>
          <p:nvPr>
            <p:ph idx="1" hasCustomPrompt="1"/>
          </p:nvPr>
        </p:nvSpPr>
        <p:spPr>
          <a:xfrm>
            <a:off x="484630" y="1664208"/>
            <a:ext cx="8293608" cy="4346067"/>
          </a:xfrm>
        </p:spPr>
        <p:txBody>
          <a:bodyPr/>
          <a:lstStyle>
            <a:lvl1pPr marL="0" indent="0">
              <a:lnSpc>
                <a:spcPct val="90000"/>
              </a:lnSpc>
              <a:spcBef>
                <a:spcPts val="0"/>
              </a:spcBef>
              <a:spcAft>
                <a:spcPts val="1200"/>
              </a:spcAft>
              <a:buFontTx/>
              <a:buNone/>
              <a:defRPr sz="6000" spc="-100" baseline="0"/>
            </a:lvl1pPr>
            <a:lvl2pPr marL="0" indent="0">
              <a:spcBef>
                <a:spcPts val="0"/>
              </a:spcBef>
              <a:buFontTx/>
              <a:buNone/>
              <a:defRPr/>
            </a:lvl2pPr>
            <a:lvl3pPr marL="182880" indent="-182880">
              <a:buFont typeface="Verdana" panose="020B0604030504040204" pitchFamily="34" charset="0"/>
              <a:buChar char="–"/>
              <a:defRPr/>
            </a:lvl3pPr>
            <a:lvl4pPr marL="365760">
              <a:defRPr/>
            </a:lvl4pPr>
            <a:lvl5pPr marL="548640">
              <a:defRPr/>
            </a:lvl5pPr>
            <a:lvl6pPr marL="731520">
              <a:defRPr/>
            </a:lvl6pPr>
            <a:lvl7pPr marL="914400">
              <a:defRPr/>
            </a:lvl7pPr>
            <a:lvl8pPr marL="1097280">
              <a:defRPr/>
            </a:lvl8pPr>
            <a:lvl9pPr marL="1280160">
              <a:defRPr/>
            </a:lvl9pPr>
          </a:lstStyle>
          <a:p>
            <a:pPr lvl="0"/>
            <a:r>
              <a:rPr lang="en-US"/>
              <a:t>[Big statement]</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Text Placeholder 6">
            <a:extLst>
              <a:ext uri="{FF2B5EF4-FFF2-40B4-BE49-F238E27FC236}">
                <a16:creationId xmlns:a16="http://schemas.microsoft.com/office/drawing/2014/main" id="{666A6A1C-9F01-E7C8-2434-0B1DA07E2DBF}"/>
              </a:ext>
            </a:extLst>
          </p:cNvPr>
          <p:cNvSpPr>
            <a:spLocks noGrp="1"/>
          </p:cNvSpPr>
          <p:nvPr>
            <p:ph type="body" sz="quarter" idx="11"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36286216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1046" userDrawn="1">
          <p15:clr>
            <a:srgbClr val="5ACBF0"/>
          </p15:clr>
        </p15:guide>
        <p15:guide id="2" pos="5530" userDrawn="1">
          <p15:clr>
            <a:srgbClr val="C35EA4"/>
          </p15:clr>
        </p15:guide>
        <p15:guide id="3" orient="horz" pos="1790" userDrawn="1">
          <p15:clr>
            <a:srgbClr val="5ACBF0"/>
          </p15:clr>
        </p15:guide>
        <p15:guide id="4" orient="horz" pos="2528" userDrawn="1">
          <p15:clr>
            <a:srgbClr val="5ACBF0"/>
          </p15:clr>
        </p15:guide>
        <p15:guide id="5" orient="horz" pos="327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nd Photo 1">
    <p:spTree>
      <p:nvGrpSpPr>
        <p:cNvPr id="1" name=""/>
        <p:cNvGrpSpPr/>
        <p:nvPr/>
      </p:nvGrpSpPr>
      <p:grpSpPr>
        <a:xfrm>
          <a:off x="0" y="0"/>
          <a:ext cx="0" cy="0"/>
          <a:chOff x="0" y="0"/>
          <a:chExt cx="0" cy="0"/>
        </a:xfrm>
      </p:grpSpPr>
      <p:sp>
        <p:nvSpPr>
          <p:cNvPr id="6" name="Rectangle">
            <a:extLst>
              <a:ext uri="{FF2B5EF4-FFF2-40B4-BE49-F238E27FC236}">
                <a16:creationId xmlns:a16="http://schemas.microsoft.com/office/drawing/2014/main" id="{166C6E5A-3ECC-8C8B-1F79-9615AC5E7104}"/>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79D8B82B-7248-344B-93F6-3B9A6CD620E8}"/>
              </a:ext>
            </a:extLst>
          </p:cNvPr>
          <p:cNvSpPr>
            <a:spLocks noGrp="1"/>
          </p:cNvSpPr>
          <p:nvPr>
            <p:ph type="title" hasCustomPrompt="1"/>
          </p:nvPr>
        </p:nvSpPr>
        <p:spPr>
          <a:xfrm>
            <a:off x="484630" y="484632"/>
            <a:ext cx="7315200" cy="530352"/>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7315200" cy="43460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8290560" y="0"/>
            <a:ext cx="3901440" cy="6858000"/>
          </a:xfrm>
          <a:solidFill>
            <a:srgbClr val="BFBFBF"/>
          </a:solidFill>
        </p:spPr>
        <p:txBody>
          <a:bodyPr anchor="ctr" anchorCtr="0">
            <a:normAutofit/>
          </a:bodyPr>
          <a:lstStyle>
            <a:lvl1pPr marL="0" indent="0" algn="ctr">
              <a:spcBef>
                <a:spcPts val="0"/>
              </a:spcBef>
              <a:buFontTx/>
              <a:buNone/>
              <a:defRPr sz="1000" cap="none" baseline="0"/>
            </a:lvl1pPr>
          </a:lstStyle>
          <a:p>
            <a:r>
              <a:rPr lang="en-US"/>
              <a:t>Click icon to add picture</a:t>
            </a:r>
          </a:p>
        </p:txBody>
      </p:sp>
      <p:sp>
        <p:nvSpPr>
          <p:cNvPr id="4" name="Text Placeholder 6">
            <a:extLst>
              <a:ext uri="{FF2B5EF4-FFF2-40B4-BE49-F238E27FC236}">
                <a16:creationId xmlns:a16="http://schemas.microsoft.com/office/drawing/2014/main" id="{0215D570-9305-036E-CFE1-4E7CF566E43D}"/>
              </a:ext>
            </a:extLst>
          </p:cNvPr>
          <p:cNvSpPr>
            <a:spLocks noGrp="1"/>
          </p:cNvSpPr>
          <p:nvPr>
            <p:ph type="body" sz="quarter" idx="10" hasCustomPrompt="1"/>
          </p:nvPr>
        </p:nvSpPr>
        <p:spPr>
          <a:xfrm>
            <a:off x="484631" y="1030944"/>
            <a:ext cx="7314438" cy="347663"/>
          </a:xfrm>
        </p:spPr>
        <p:txBody>
          <a:bodyPr/>
          <a:lstStyle>
            <a:lvl1pPr marL="0" indent="0">
              <a:buFontTx/>
              <a:buNone/>
              <a:defRPr sz="1800"/>
            </a:lvl1pPr>
          </a:lstStyle>
          <a:p>
            <a:pPr lvl="0"/>
            <a:r>
              <a:rPr lang="en-US"/>
              <a:t>[Slide subtitle]</a:t>
            </a:r>
          </a:p>
        </p:txBody>
      </p:sp>
      <p:sp>
        <p:nvSpPr>
          <p:cNvPr id="7" name="Text Placeholder 6">
            <a:extLst>
              <a:ext uri="{FF2B5EF4-FFF2-40B4-BE49-F238E27FC236}">
                <a16:creationId xmlns:a16="http://schemas.microsoft.com/office/drawing/2014/main" id="{5E901853-85AC-6A21-F66D-437FE4F6B208}"/>
              </a:ext>
            </a:extLst>
          </p:cNvPr>
          <p:cNvSpPr>
            <a:spLocks noGrp="1"/>
          </p:cNvSpPr>
          <p:nvPr>
            <p:ph type="body" sz="quarter" idx="12" hasCustomPrompt="1"/>
          </p:nvPr>
        </p:nvSpPr>
        <p:spPr>
          <a:xfrm>
            <a:off x="486537" y="6153150"/>
            <a:ext cx="7314438" cy="219075"/>
          </a:xfrm>
        </p:spPr>
        <p:txBody>
          <a:bodyPr/>
          <a:lstStyle>
            <a:lvl1pPr marL="0" indent="0">
              <a:buFontTx/>
              <a:buNone/>
              <a:defRPr sz="800"/>
            </a:lvl1pPr>
          </a:lstStyle>
          <a:p>
            <a:pPr lvl="0"/>
            <a:r>
              <a:rPr lang="en-US"/>
              <a:t>Footnote</a:t>
            </a:r>
          </a:p>
        </p:txBody>
      </p:sp>
      <p:sp>
        <p:nvSpPr>
          <p:cNvPr id="8" name="Slide Number Placeholder 4">
            <a:extLst>
              <a:ext uri="{FF2B5EF4-FFF2-40B4-BE49-F238E27FC236}">
                <a16:creationId xmlns:a16="http://schemas.microsoft.com/office/drawing/2014/main" id="{1A7970E8-A9A2-1659-B39C-1E3FABDC3E33}"/>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rgbClr val="000000"/>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1617777427"/>
      </p:ext>
    </p:extLst>
  </p:cSld>
  <p:clrMapOvr>
    <a:masterClrMapping/>
  </p:clrMapOvr>
  <p:extLst>
    <p:ext uri="{DCECCB84-F9BA-43D5-87BE-67443E8EF086}">
      <p15:sldGuideLst xmlns:p15="http://schemas.microsoft.com/office/powerpoint/2012/main">
        <p15:guide id="5" pos="4914" userDrawn="1">
          <p15:clr>
            <a:srgbClr val="C35EA4"/>
          </p15:clr>
        </p15:guide>
        <p15:guide id="7" pos="5220"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and Photo 1 - White Logo">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8F4F4368-3D86-6BC8-B4B9-E42857539847}"/>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79D8B82B-7248-344B-93F6-3B9A6CD620E8}"/>
              </a:ext>
            </a:extLst>
          </p:cNvPr>
          <p:cNvSpPr>
            <a:spLocks noGrp="1"/>
          </p:cNvSpPr>
          <p:nvPr>
            <p:ph type="title" hasCustomPrompt="1"/>
          </p:nvPr>
        </p:nvSpPr>
        <p:spPr>
          <a:xfrm>
            <a:off x="484630" y="484632"/>
            <a:ext cx="7315200" cy="530352"/>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7315200" cy="43447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8290560" y="0"/>
            <a:ext cx="3901440" cy="6858000"/>
          </a:xfrm>
          <a:solidFill>
            <a:srgbClr val="4D4D4D"/>
          </a:solidFill>
        </p:spPr>
        <p:txBody>
          <a:bodyPr anchor="ctr" anchorCtr="0">
            <a:normAutofit/>
          </a:bodyPr>
          <a:lstStyle>
            <a:lvl1pPr marL="0" indent="0" algn="ctr">
              <a:spcBef>
                <a:spcPts val="0"/>
              </a:spcBef>
              <a:buFontTx/>
              <a:buNone/>
              <a:defRPr sz="1000" cap="none" baseline="0">
                <a:solidFill>
                  <a:schemeClr val="bg1"/>
                </a:solidFill>
              </a:defRPr>
            </a:lvl1pPr>
          </a:lstStyle>
          <a:p>
            <a:r>
              <a:rPr lang="en-US"/>
              <a:t>Click icon to add picture</a:t>
            </a:r>
          </a:p>
        </p:txBody>
      </p:sp>
      <p:sp>
        <p:nvSpPr>
          <p:cNvPr id="4" name="Text Placeholder 6">
            <a:extLst>
              <a:ext uri="{FF2B5EF4-FFF2-40B4-BE49-F238E27FC236}">
                <a16:creationId xmlns:a16="http://schemas.microsoft.com/office/drawing/2014/main" id="{C0640255-E06C-9CA7-3C97-79F52E92B89D}"/>
              </a:ext>
            </a:extLst>
          </p:cNvPr>
          <p:cNvSpPr>
            <a:spLocks noGrp="1"/>
          </p:cNvSpPr>
          <p:nvPr>
            <p:ph type="body" sz="quarter" idx="10" hasCustomPrompt="1"/>
          </p:nvPr>
        </p:nvSpPr>
        <p:spPr>
          <a:xfrm>
            <a:off x="484631" y="1030944"/>
            <a:ext cx="7314438" cy="347663"/>
          </a:xfrm>
        </p:spPr>
        <p:txBody>
          <a:bodyPr/>
          <a:lstStyle>
            <a:lvl1pPr marL="0" indent="0">
              <a:buFontTx/>
              <a:buNone/>
              <a:defRPr sz="1800"/>
            </a:lvl1pPr>
          </a:lstStyle>
          <a:p>
            <a:pPr lvl="0"/>
            <a:r>
              <a:rPr lang="en-US"/>
              <a:t>[Slide subtitle]</a:t>
            </a:r>
          </a:p>
        </p:txBody>
      </p:sp>
      <p:sp>
        <p:nvSpPr>
          <p:cNvPr id="7" name="Text Placeholder 6">
            <a:extLst>
              <a:ext uri="{FF2B5EF4-FFF2-40B4-BE49-F238E27FC236}">
                <a16:creationId xmlns:a16="http://schemas.microsoft.com/office/drawing/2014/main" id="{6DBA3495-BE29-A801-E1F1-B5DB12D938B5}"/>
              </a:ext>
            </a:extLst>
          </p:cNvPr>
          <p:cNvSpPr>
            <a:spLocks noGrp="1"/>
          </p:cNvSpPr>
          <p:nvPr>
            <p:ph type="body" sz="quarter" idx="12" hasCustomPrompt="1"/>
          </p:nvPr>
        </p:nvSpPr>
        <p:spPr>
          <a:xfrm>
            <a:off x="486537" y="6153150"/>
            <a:ext cx="7314438" cy="219075"/>
          </a:xfrm>
        </p:spPr>
        <p:txBody>
          <a:bodyPr/>
          <a:lstStyle>
            <a:lvl1pPr marL="0" indent="0">
              <a:buFontTx/>
              <a:buNone/>
              <a:defRPr sz="800"/>
            </a:lvl1pPr>
          </a:lstStyle>
          <a:p>
            <a:pPr lvl="0"/>
            <a:r>
              <a:rPr lang="en-US"/>
              <a:t>Footnote</a:t>
            </a:r>
          </a:p>
        </p:txBody>
      </p:sp>
      <p:sp>
        <p:nvSpPr>
          <p:cNvPr id="8" name="Slide Number Placeholder 4">
            <a:extLst>
              <a:ext uri="{FF2B5EF4-FFF2-40B4-BE49-F238E27FC236}">
                <a16:creationId xmlns:a16="http://schemas.microsoft.com/office/drawing/2014/main" id="{73FF0E75-801E-2774-9809-E0D627DEB0A5}"/>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chemeClr val="bg1"/>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3115526937"/>
      </p:ext>
    </p:extLst>
  </p:cSld>
  <p:clrMapOvr>
    <a:masterClrMapping/>
  </p:clrMapOvr>
  <p:extLst>
    <p:ext uri="{DCECCB84-F9BA-43D5-87BE-67443E8EF086}">
      <p15:sldGuideLst xmlns:p15="http://schemas.microsoft.com/office/powerpoint/2012/main">
        <p15:guide id="5" pos="4914" userDrawn="1">
          <p15:clr>
            <a:srgbClr val="C35EA4"/>
          </p15:clr>
        </p15:guide>
        <p15:guide id="7" pos="5220"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64"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nd Photo 2">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125A3CA9-909C-F8E6-CE7D-094B54E28B3D}"/>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8760F2D4-1022-F84E-BEC7-2ED0381CBEF3}"/>
              </a:ext>
            </a:extLst>
          </p:cNvPr>
          <p:cNvSpPr>
            <a:spLocks noGrp="1"/>
          </p:cNvSpPr>
          <p:nvPr>
            <p:ph type="title" hasCustomPrompt="1"/>
          </p:nvPr>
        </p:nvSpPr>
        <p:spPr>
          <a:xfrm>
            <a:off x="484630" y="484632"/>
            <a:ext cx="5367528" cy="886968"/>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5367528"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6336790" y="0"/>
            <a:ext cx="5855210" cy="6858000"/>
          </a:xfrm>
          <a:solidFill>
            <a:srgbClr val="BFBFBF"/>
          </a:solidFill>
        </p:spPr>
        <p:txBody>
          <a:bodyPr anchor="ctr" anchorCtr="0">
            <a:normAutofit/>
          </a:bodyPr>
          <a:lstStyle>
            <a:lvl1pPr marL="0" indent="0" algn="ctr">
              <a:spcBef>
                <a:spcPts val="0"/>
              </a:spcBef>
              <a:buFontTx/>
              <a:buNone/>
              <a:defRPr sz="1000" cap="none" baseline="0"/>
            </a:lvl1pPr>
          </a:lstStyle>
          <a:p>
            <a:r>
              <a:rPr lang="en-US"/>
              <a:t>Click icon to add picture</a:t>
            </a:r>
          </a:p>
        </p:txBody>
      </p:sp>
      <p:sp>
        <p:nvSpPr>
          <p:cNvPr id="4" name="Slide Number Placeholder 4">
            <a:extLst>
              <a:ext uri="{FF2B5EF4-FFF2-40B4-BE49-F238E27FC236}">
                <a16:creationId xmlns:a16="http://schemas.microsoft.com/office/drawing/2014/main" id="{36B38DE3-4C1B-768F-FFFC-EE4579D88098}"/>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rgbClr val="000000"/>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2435911040"/>
      </p:ext>
    </p:extLst>
  </p:cSld>
  <p:clrMapOvr>
    <a:masterClrMapping/>
  </p:clrMapOvr>
  <p:extLst>
    <p:ext uri="{DCECCB84-F9BA-43D5-87BE-67443E8EF086}">
      <p15:sldGuideLst xmlns:p15="http://schemas.microsoft.com/office/powerpoint/2012/main">
        <p15:guide id="5" pos="3688" userDrawn="1">
          <p15:clr>
            <a:srgbClr val="C35EA4"/>
          </p15:clr>
        </p15:guide>
        <p15:guide id="7" pos="3988"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and Photo 2 - White Logo">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F8E94517-991E-90A3-337D-FC0405B2D025}"/>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8760F2D4-1022-F84E-BEC7-2ED0381CBEF3}"/>
              </a:ext>
            </a:extLst>
          </p:cNvPr>
          <p:cNvSpPr>
            <a:spLocks noGrp="1"/>
          </p:cNvSpPr>
          <p:nvPr>
            <p:ph type="title" hasCustomPrompt="1"/>
          </p:nvPr>
        </p:nvSpPr>
        <p:spPr>
          <a:xfrm>
            <a:off x="484630" y="484632"/>
            <a:ext cx="5367528" cy="886968"/>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5367528"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6336790" y="0"/>
            <a:ext cx="5855210" cy="6858000"/>
          </a:xfrm>
          <a:solidFill>
            <a:srgbClr val="4D4D4D"/>
          </a:solidFill>
        </p:spPr>
        <p:txBody>
          <a:bodyPr anchor="ctr" anchorCtr="0">
            <a:normAutofit/>
          </a:bodyPr>
          <a:lstStyle>
            <a:lvl1pPr marL="0" indent="0" algn="ctr">
              <a:spcBef>
                <a:spcPts val="0"/>
              </a:spcBef>
              <a:buFontTx/>
              <a:buNone/>
              <a:defRPr sz="1000" cap="none" baseline="0">
                <a:solidFill>
                  <a:schemeClr val="bg1"/>
                </a:solidFill>
              </a:defRPr>
            </a:lvl1pPr>
          </a:lstStyle>
          <a:p>
            <a:r>
              <a:rPr lang="en-US"/>
              <a:t>Click icon to add picture</a:t>
            </a:r>
          </a:p>
        </p:txBody>
      </p:sp>
      <p:sp>
        <p:nvSpPr>
          <p:cNvPr id="4" name="Slide Number Placeholder 4">
            <a:extLst>
              <a:ext uri="{FF2B5EF4-FFF2-40B4-BE49-F238E27FC236}">
                <a16:creationId xmlns:a16="http://schemas.microsoft.com/office/drawing/2014/main" id="{AED62E86-583F-5B1D-5C1F-0A903CC8E236}"/>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chemeClr val="bg1"/>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1869579156"/>
      </p:ext>
    </p:extLst>
  </p:cSld>
  <p:clrMapOvr>
    <a:masterClrMapping/>
  </p:clrMapOvr>
  <p:extLst>
    <p:ext uri="{DCECCB84-F9BA-43D5-87BE-67443E8EF086}">
      <p15:sldGuideLst xmlns:p15="http://schemas.microsoft.com/office/powerpoint/2012/main">
        <p15:guide id="5" pos="3688" userDrawn="1">
          <p15:clr>
            <a:srgbClr val="C35EA4"/>
          </p15:clr>
        </p15:guide>
        <p15:guide id="7" pos="3988"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and Photo 3">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842ADCD7-5E21-10AE-F0EE-1DD4E95AC11D}"/>
              </a:ext>
              <a:ext uri="{C183D7F6-B498-43B3-948B-1728B52AA6E4}">
                <adec:decorative xmlns:adec="http://schemas.microsoft.com/office/drawing/2017/decorative" val="1"/>
              </a:ext>
            </a:extLst>
          </p:cNvPr>
          <p:cNvSpPr/>
          <p:nvPr userDrawn="1"/>
        </p:nvSpPr>
        <p:spPr bwMode="gray">
          <a:xfrm>
            <a:off x="9937429" y="6372225"/>
            <a:ext cx="2254571" cy="485775"/>
          </a:xfrm>
          <a:prstGeom prst="rect">
            <a:avLst/>
          </a:prstGeom>
          <a:solidFill>
            <a:schemeClr val="bg1"/>
          </a:soli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1">
            <a:extLst>
              <a:ext uri="{FF2B5EF4-FFF2-40B4-BE49-F238E27FC236}">
                <a16:creationId xmlns:a16="http://schemas.microsoft.com/office/drawing/2014/main" id="{ACCE61FE-0FEC-2746-A54B-B9D305109F48}"/>
              </a:ext>
            </a:extLst>
          </p:cNvPr>
          <p:cNvSpPr>
            <a:spLocks noGrp="1"/>
          </p:cNvSpPr>
          <p:nvPr>
            <p:ph type="title" hasCustomPrompt="1"/>
          </p:nvPr>
        </p:nvSpPr>
        <p:spPr>
          <a:xfrm>
            <a:off x="484630" y="484632"/>
            <a:ext cx="3411095" cy="886968"/>
          </a:xfrm>
        </p:spPr>
        <p:txBody>
          <a:bodyPr/>
          <a:lstStyle/>
          <a:p>
            <a:r>
              <a:rPr lang="en-US"/>
              <a:t>[Slide title]</a:t>
            </a:r>
          </a:p>
        </p:txBody>
      </p:sp>
      <p:sp>
        <p:nvSpPr>
          <p:cNvPr id="3" name="Content Placeholder 2">
            <a:extLst>
              <a:ext uri="{FF2B5EF4-FFF2-40B4-BE49-F238E27FC236}">
                <a16:creationId xmlns:a16="http://schemas.microsoft.com/office/drawing/2014/main" id="{F2A87E07-D230-4A2B-90EB-BAFE34A4ADA3}"/>
              </a:ext>
            </a:extLst>
          </p:cNvPr>
          <p:cNvSpPr>
            <a:spLocks noGrp="1"/>
          </p:cNvSpPr>
          <p:nvPr>
            <p:ph sz="half" idx="1"/>
          </p:nvPr>
        </p:nvSpPr>
        <p:spPr>
          <a:xfrm>
            <a:off x="484630" y="1664208"/>
            <a:ext cx="3410712" cy="4709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a:extLst>
              <a:ext uri="{FF2B5EF4-FFF2-40B4-BE49-F238E27FC236}">
                <a16:creationId xmlns:a16="http://schemas.microsoft.com/office/drawing/2014/main" id="{32EA0FA2-625D-EB4B-9B1B-101F639BEA49}"/>
              </a:ext>
              <a:ext uri="{C183D7F6-B498-43B3-948B-1728B52AA6E4}">
                <adec:decorative xmlns:adec="http://schemas.microsoft.com/office/drawing/2017/decorative" val="1"/>
              </a:ext>
            </a:extLst>
          </p:cNvPr>
          <p:cNvSpPr>
            <a:spLocks noGrp="1"/>
          </p:cNvSpPr>
          <p:nvPr>
            <p:ph type="pic" sz="quarter" idx="11"/>
          </p:nvPr>
        </p:nvSpPr>
        <p:spPr bwMode="gray">
          <a:xfrm>
            <a:off x="4389118" y="0"/>
            <a:ext cx="7802882" cy="6858000"/>
          </a:xfrm>
          <a:solidFill>
            <a:srgbClr val="BFBFBF"/>
          </a:solidFill>
        </p:spPr>
        <p:txBody>
          <a:bodyPr anchor="ctr" anchorCtr="0">
            <a:normAutofit/>
          </a:bodyPr>
          <a:lstStyle>
            <a:lvl1pPr marL="0" indent="0" algn="ctr">
              <a:spcBef>
                <a:spcPts val="0"/>
              </a:spcBef>
              <a:buFontTx/>
              <a:buNone/>
              <a:defRPr sz="1000" cap="none" baseline="0"/>
            </a:lvl1pPr>
          </a:lstStyle>
          <a:p>
            <a:r>
              <a:rPr lang="en-US"/>
              <a:t>Click icon to add picture</a:t>
            </a:r>
          </a:p>
        </p:txBody>
      </p:sp>
      <p:sp>
        <p:nvSpPr>
          <p:cNvPr id="5" name="Slide Number Placeholder 4">
            <a:extLst>
              <a:ext uri="{FF2B5EF4-FFF2-40B4-BE49-F238E27FC236}">
                <a16:creationId xmlns:a16="http://schemas.microsoft.com/office/drawing/2014/main" id="{91B75714-6535-FC6B-D032-D7C36B74E7E4}"/>
              </a:ext>
            </a:extLst>
          </p:cNvPr>
          <p:cNvSpPr>
            <a:spLocks noGrp="1" noChangeAspect="1"/>
          </p:cNvSpPr>
          <p:nvPr>
            <p:ph type="sldNum" sz="quarter" idx="4"/>
          </p:nvPr>
        </p:nvSpPr>
        <p:spPr>
          <a:xfrm>
            <a:off x="10424158" y="6478523"/>
            <a:ext cx="1280160" cy="274319"/>
          </a:xfrm>
          <a:prstGeom prst="rect">
            <a:avLst/>
          </a:prstGeom>
          <a:blipFill>
            <a:blip r:embed="rId2"/>
            <a:stretch>
              <a:fillRect/>
            </a:stretch>
          </a:blipFill>
        </p:spPr>
        <p:txBody>
          <a:bodyPr vert="horz" lIns="0" tIns="0" rIns="0" bIns="45720" rtlCol="0" anchor="b" anchorCtr="0"/>
          <a:lstStyle>
            <a:lvl1pPr algn="r">
              <a:defRPr sz="1000">
                <a:solidFill>
                  <a:srgbClr val="000000"/>
                </a:solidFill>
              </a:defRPr>
            </a:lvl1pPr>
          </a:lstStyle>
          <a:p>
            <a:fld id="{836B39AA-EFE2-F246-9AEF-90AD81E90120}" type="slidenum">
              <a:rPr lang="en-US" smtClean="0"/>
              <a:pPr/>
              <a:t>‹#›</a:t>
            </a:fld>
            <a:endParaRPr lang="en-US"/>
          </a:p>
        </p:txBody>
      </p:sp>
    </p:spTree>
    <p:extLst>
      <p:ext uri="{BB962C8B-B14F-4D97-AF65-F5344CB8AC3E}">
        <p14:creationId xmlns:p14="http://schemas.microsoft.com/office/powerpoint/2010/main" val="1048051692"/>
      </p:ext>
    </p:extLst>
  </p:cSld>
  <p:clrMapOvr>
    <a:masterClrMapping/>
  </p:clrMapOvr>
  <p:extLst>
    <p:ext uri="{DCECCB84-F9BA-43D5-87BE-67443E8EF086}">
      <p15:sldGuideLst xmlns:p15="http://schemas.microsoft.com/office/powerpoint/2012/main">
        <p15:guide id="5" pos="2454" userDrawn="1">
          <p15:clr>
            <a:srgbClr val="C35EA4"/>
          </p15:clr>
        </p15:guide>
        <p15:guide id="7" pos="2764" userDrawn="1">
          <p15:clr>
            <a:srgbClr val="C35EA4"/>
          </p15:clr>
        </p15:guide>
        <p15:guide id="8" orient="horz" pos="1046" userDrawn="1">
          <p15:clr>
            <a:srgbClr val="5ACBF0"/>
          </p15:clr>
        </p15:guide>
        <p15:guide id="9" orient="horz" pos="1790" userDrawn="1">
          <p15:clr>
            <a:srgbClr val="5ACBF0"/>
          </p15:clr>
        </p15:guide>
        <p15:guide id="10" orient="horz" pos="2528" userDrawn="1">
          <p15:clr>
            <a:srgbClr val="5ACBF0"/>
          </p15:clr>
        </p15:guide>
        <p15:guide id="11" orient="horz" pos="32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660985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and Three Photo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07BEDD-FEC5-B14D-9AD2-0694B5CAAB23}"/>
              </a:ext>
            </a:extLst>
          </p:cNvPr>
          <p:cNvSpPr>
            <a:spLocks noGrp="1"/>
          </p:cNvSpPr>
          <p:nvPr>
            <p:ph type="title" hasCustomPrompt="1"/>
          </p:nvPr>
        </p:nvSpPr>
        <p:spPr/>
        <p:txBody>
          <a:bodyPr/>
          <a:lstStyle/>
          <a:p>
            <a:r>
              <a:rPr lang="en-US"/>
              <a:t>[Slide title]</a:t>
            </a:r>
          </a:p>
        </p:txBody>
      </p:sp>
      <p:sp>
        <p:nvSpPr>
          <p:cNvPr id="5" name="Picture Placeholder 2">
            <a:extLst>
              <a:ext uri="{FF2B5EF4-FFF2-40B4-BE49-F238E27FC236}">
                <a16:creationId xmlns:a16="http://schemas.microsoft.com/office/drawing/2014/main" id="{C7F0E676-3481-6E4A-891A-6557B314C4C4}"/>
              </a:ext>
            </a:extLst>
          </p:cNvPr>
          <p:cNvSpPr>
            <a:spLocks noGrp="1"/>
          </p:cNvSpPr>
          <p:nvPr>
            <p:ph type="pic" sz="quarter" idx="10"/>
          </p:nvPr>
        </p:nvSpPr>
        <p:spPr>
          <a:xfrm>
            <a:off x="484630" y="1664206"/>
            <a:ext cx="3410712" cy="2057400"/>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7" name="Content Placeholder 3">
            <a:extLst>
              <a:ext uri="{FF2B5EF4-FFF2-40B4-BE49-F238E27FC236}">
                <a16:creationId xmlns:a16="http://schemas.microsoft.com/office/drawing/2014/main" id="{843D9716-4D0C-4544-82A3-C6920ADF7255}"/>
              </a:ext>
            </a:extLst>
          </p:cNvPr>
          <p:cNvSpPr>
            <a:spLocks noGrp="1"/>
          </p:cNvSpPr>
          <p:nvPr>
            <p:ph sz="quarter" idx="11"/>
          </p:nvPr>
        </p:nvSpPr>
        <p:spPr>
          <a:xfrm>
            <a:off x="484630" y="4017875"/>
            <a:ext cx="3410712" cy="2354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a:extLst>
              <a:ext uri="{FF2B5EF4-FFF2-40B4-BE49-F238E27FC236}">
                <a16:creationId xmlns:a16="http://schemas.microsoft.com/office/drawing/2014/main" id="{539B1119-DC97-6440-B2AD-634248A2E751}"/>
              </a:ext>
            </a:extLst>
          </p:cNvPr>
          <p:cNvSpPr>
            <a:spLocks noGrp="1"/>
          </p:cNvSpPr>
          <p:nvPr>
            <p:ph type="pic" sz="quarter" idx="12"/>
          </p:nvPr>
        </p:nvSpPr>
        <p:spPr>
          <a:xfrm>
            <a:off x="4389118" y="1664206"/>
            <a:ext cx="3410712" cy="2057400"/>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13" name="Content Placeholder 5">
            <a:extLst>
              <a:ext uri="{FF2B5EF4-FFF2-40B4-BE49-F238E27FC236}">
                <a16:creationId xmlns:a16="http://schemas.microsoft.com/office/drawing/2014/main" id="{B3928CDD-06EF-B84A-A301-BFAF46E60BEC}"/>
              </a:ext>
            </a:extLst>
          </p:cNvPr>
          <p:cNvSpPr>
            <a:spLocks noGrp="1"/>
          </p:cNvSpPr>
          <p:nvPr>
            <p:ph sz="quarter" idx="13"/>
          </p:nvPr>
        </p:nvSpPr>
        <p:spPr>
          <a:xfrm>
            <a:off x="4389118" y="4017875"/>
            <a:ext cx="3410712" cy="2354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6">
            <a:extLst>
              <a:ext uri="{FF2B5EF4-FFF2-40B4-BE49-F238E27FC236}">
                <a16:creationId xmlns:a16="http://schemas.microsoft.com/office/drawing/2014/main" id="{C932B8B0-B55F-D842-A6C0-39B4BB9798F7}"/>
              </a:ext>
            </a:extLst>
          </p:cNvPr>
          <p:cNvSpPr>
            <a:spLocks noGrp="1"/>
          </p:cNvSpPr>
          <p:nvPr>
            <p:ph type="pic" sz="quarter" idx="14"/>
          </p:nvPr>
        </p:nvSpPr>
        <p:spPr>
          <a:xfrm>
            <a:off x="8293606" y="1664206"/>
            <a:ext cx="3410712" cy="2057400"/>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17" name="Content Placeholder 7">
            <a:extLst>
              <a:ext uri="{FF2B5EF4-FFF2-40B4-BE49-F238E27FC236}">
                <a16:creationId xmlns:a16="http://schemas.microsoft.com/office/drawing/2014/main" id="{59708AC6-8387-2D46-860C-F1B497D62571}"/>
              </a:ext>
            </a:extLst>
          </p:cNvPr>
          <p:cNvSpPr>
            <a:spLocks noGrp="1"/>
          </p:cNvSpPr>
          <p:nvPr>
            <p:ph sz="quarter" idx="15"/>
          </p:nvPr>
        </p:nvSpPr>
        <p:spPr>
          <a:xfrm>
            <a:off x="8293606" y="4017875"/>
            <a:ext cx="3410712" cy="23543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7DDD333C-5605-149D-8F92-EC10DC7A6F89}"/>
              </a:ext>
            </a:extLst>
          </p:cNvPr>
          <p:cNvSpPr>
            <a:spLocks noGrp="1"/>
          </p:cNvSpPr>
          <p:nvPr>
            <p:ph type="body" sz="quarter" idx="16" hasCustomPrompt="1"/>
          </p:nvPr>
        </p:nvSpPr>
        <p:spPr>
          <a:xfrm>
            <a:off x="484631" y="1030944"/>
            <a:ext cx="11219688" cy="347663"/>
          </a:xfrm>
        </p:spPr>
        <p:txBody>
          <a:bodyPr/>
          <a:lstStyle>
            <a:lvl1pPr marL="0" indent="0">
              <a:buFontTx/>
              <a:buNone/>
              <a:defRPr sz="1800"/>
            </a:lvl1pPr>
          </a:lstStyle>
          <a:p>
            <a:pPr lvl="0"/>
            <a:r>
              <a:rPr lang="en-US"/>
              <a:t>[Slide subtitle]</a:t>
            </a:r>
          </a:p>
        </p:txBody>
      </p:sp>
    </p:spTree>
    <p:extLst>
      <p:ext uri="{BB962C8B-B14F-4D97-AF65-F5344CB8AC3E}">
        <p14:creationId xmlns:p14="http://schemas.microsoft.com/office/powerpoint/2010/main" val="2595290207"/>
      </p:ext>
    </p:extLst>
  </p:cSld>
  <p:clrMapOvr>
    <a:masterClrMapping/>
  </p:clrMapOvr>
  <p:extLst>
    <p:ext uri="{DCECCB84-F9BA-43D5-87BE-67443E8EF086}">
      <p15:sldGuideLst xmlns:p15="http://schemas.microsoft.com/office/powerpoint/2012/main">
        <p15:guide id="4" pos="2454" userDrawn="1">
          <p15:clr>
            <a:srgbClr val="C35EA4"/>
          </p15:clr>
        </p15:guide>
        <p15:guide id="5" pos="2762" userDrawn="1">
          <p15:clr>
            <a:srgbClr val="C35EA4"/>
          </p15:clr>
        </p15:guide>
        <p15:guide id="6" pos="4912" userDrawn="1">
          <p15:clr>
            <a:srgbClr val="C35EA4"/>
          </p15:clr>
        </p15:guide>
        <p15:guide id="7" pos="5222" userDrawn="1">
          <p15:clr>
            <a:srgbClr val="C35EA4"/>
          </p15:clr>
        </p15:guide>
        <p15:guide id="8" orient="horz" pos="1046" userDrawn="1">
          <p15:clr>
            <a:srgbClr val="5ACBF0"/>
          </p15:clr>
        </p15:guide>
        <p15:guide id="10" orient="horz" pos="2528" userDrawn="1">
          <p15:clr>
            <a:srgbClr val="5ACBF0"/>
          </p15:clr>
        </p15:guide>
        <p15:guide id="11" orient="horz" pos="2346"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and Four Photo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2029B6-C7BC-4F4D-88B3-8F8DBFC24D0D}"/>
              </a:ext>
            </a:extLst>
          </p:cNvPr>
          <p:cNvSpPr>
            <a:spLocks noGrp="1"/>
          </p:cNvSpPr>
          <p:nvPr>
            <p:ph type="title" hasCustomPrompt="1"/>
          </p:nvPr>
        </p:nvSpPr>
        <p:spPr/>
        <p:txBody>
          <a:bodyPr/>
          <a:lstStyle/>
          <a:p>
            <a:r>
              <a:rPr lang="en-US"/>
              <a:t>[Slide title]</a:t>
            </a:r>
          </a:p>
        </p:txBody>
      </p:sp>
      <p:sp>
        <p:nvSpPr>
          <p:cNvPr id="7" name="Picture Placeholder 2">
            <a:extLst>
              <a:ext uri="{FF2B5EF4-FFF2-40B4-BE49-F238E27FC236}">
                <a16:creationId xmlns:a16="http://schemas.microsoft.com/office/drawing/2014/main" id="{EA08CE2E-64E0-F542-AC32-8BBB99D092DC}"/>
              </a:ext>
            </a:extLst>
          </p:cNvPr>
          <p:cNvSpPr>
            <a:spLocks noGrp="1"/>
          </p:cNvSpPr>
          <p:nvPr>
            <p:ph type="pic" sz="quarter" idx="10"/>
          </p:nvPr>
        </p:nvSpPr>
        <p:spPr>
          <a:xfrm>
            <a:off x="484630" y="1664207"/>
            <a:ext cx="2441448" cy="1472184"/>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3" name="Content Placeholder 3">
            <a:extLst>
              <a:ext uri="{FF2B5EF4-FFF2-40B4-BE49-F238E27FC236}">
                <a16:creationId xmlns:a16="http://schemas.microsoft.com/office/drawing/2014/main" id="{F2A87E07-D230-4A2B-90EB-BAFE34A4ADA3}"/>
              </a:ext>
            </a:extLst>
          </p:cNvPr>
          <p:cNvSpPr>
            <a:spLocks noGrp="1"/>
          </p:cNvSpPr>
          <p:nvPr>
            <p:ph sz="half" idx="1"/>
          </p:nvPr>
        </p:nvSpPr>
        <p:spPr>
          <a:xfrm>
            <a:off x="484630" y="3429000"/>
            <a:ext cx="2441448" cy="2579914"/>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4">
            <a:extLst>
              <a:ext uri="{FF2B5EF4-FFF2-40B4-BE49-F238E27FC236}">
                <a16:creationId xmlns:a16="http://schemas.microsoft.com/office/drawing/2014/main" id="{D6BCD29D-466C-EE40-8EED-8348616E3365}"/>
              </a:ext>
            </a:extLst>
          </p:cNvPr>
          <p:cNvSpPr>
            <a:spLocks noGrp="1"/>
          </p:cNvSpPr>
          <p:nvPr>
            <p:ph type="pic" sz="quarter" idx="13"/>
          </p:nvPr>
        </p:nvSpPr>
        <p:spPr>
          <a:xfrm>
            <a:off x="3410710" y="1664207"/>
            <a:ext cx="2441448" cy="1472184"/>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4" name="Content Placeholder 5">
            <a:extLst>
              <a:ext uri="{FF2B5EF4-FFF2-40B4-BE49-F238E27FC236}">
                <a16:creationId xmlns:a16="http://schemas.microsoft.com/office/drawing/2014/main" id="{CFF30D3B-DD55-43C0-9A96-3AC11E01121D}"/>
              </a:ext>
            </a:extLst>
          </p:cNvPr>
          <p:cNvSpPr>
            <a:spLocks noGrp="1"/>
          </p:cNvSpPr>
          <p:nvPr>
            <p:ph sz="half" idx="2"/>
          </p:nvPr>
        </p:nvSpPr>
        <p:spPr>
          <a:xfrm>
            <a:off x="3410710" y="3429000"/>
            <a:ext cx="2441448" cy="2579914"/>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a:extLst>
              <a:ext uri="{FF2B5EF4-FFF2-40B4-BE49-F238E27FC236}">
                <a16:creationId xmlns:a16="http://schemas.microsoft.com/office/drawing/2014/main" id="{A4744E8C-2782-1D41-8388-9116FADF1D19}"/>
              </a:ext>
            </a:extLst>
          </p:cNvPr>
          <p:cNvSpPr>
            <a:spLocks noGrp="1"/>
          </p:cNvSpPr>
          <p:nvPr>
            <p:ph type="pic" sz="quarter" idx="14"/>
          </p:nvPr>
        </p:nvSpPr>
        <p:spPr>
          <a:xfrm>
            <a:off x="6336790" y="1664207"/>
            <a:ext cx="2441448" cy="1472184"/>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11" name="Content Placeholder 7">
            <a:extLst>
              <a:ext uri="{FF2B5EF4-FFF2-40B4-BE49-F238E27FC236}">
                <a16:creationId xmlns:a16="http://schemas.microsoft.com/office/drawing/2014/main" id="{3E7CE142-0CA8-FE44-AEBE-6EA0C0C59560}"/>
              </a:ext>
            </a:extLst>
          </p:cNvPr>
          <p:cNvSpPr>
            <a:spLocks noGrp="1"/>
          </p:cNvSpPr>
          <p:nvPr>
            <p:ph sz="quarter" idx="11"/>
          </p:nvPr>
        </p:nvSpPr>
        <p:spPr>
          <a:xfrm>
            <a:off x="6336790" y="3429000"/>
            <a:ext cx="2441448" cy="2579914"/>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8">
            <a:extLst>
              <a:ext uri="{FF2B5EF4-FFF2-40B4-BE49-F238E27FC236}">
                <a16:creationId xmlns:a16="http://schemas.microsoft.com/office/drawing/2014/main" id="{6099DDD5-D089-AD4F-B4E2-5303AA3DBDDA}"/>
              </a:ext>
            </a:extLst>
          </p:cNvPr>
          <p:cNvSpPr>
            <a:spLocks noGrp="1"/>
          </p:cNvSpPr>
          <p:nvPr>
            <p:ph type="pic" sz="quarter" idx="15"/>
          </p:nvPr>
        </p:nvSpPr>
        <p:spPr>
          <a:xfrm>
            <a:off x="9262870" y="1664207"/>
            <a:ext cx="2441448" cy="1472184"/>
          </a:xfrm>
          <a:solidFill>
            <a:srgbClr val="BFBFBF"/>
          </a:solidFill>
        </p:spPr>
        <p:txBody>
          <a:bodyPr anchor="ctr" anchorCtr="0">
            <a:normAutofit/>
          </a:bodyPr>
          <a:lstStyle>
            <a:lvl1pPr marL="0" indent="0" algn="ctr">
              <a:spcBef>
                <a:spcPts val="0"/>
              </a:spcBef>
              <a:buFontTx/>
              <a:buNone/>
              <a:defRPr sz="1000"/>
            </a:lvl1pPr>
          </a:lstStyle>
          <a:p>
            <a:r>
              <a:rPr lang="en-US"/>
              <a:t>Click icon to add picture</a:t>
            </a:r>
          </a:p>
        </p:txBody>
      </p:sp>
      <p:sp>
        <p:nvSpPr>
          <p:cNvPr id="9" name="Content Placeholder 9">
            <a:extLst>
              <a:ext uri="{FF2B5EF4-FFF2-40B4-BE49-F238E27FC236}">
                <a16:creationId xmlns:a16="http://schemas.microsoft.com/office/drawing/2014/main" id="{5BC9E542-5C7A-5F45-986F-1849A865FCEA}"/>
              </a:ext>
            </a:extLst>
          </p:cNvPr>
          <p:cNvSpPr>
            <a:spLocks noGrp="1"/>
          </p:cNvSpPr>
          <p:nvPr>
            <p:ph sz="quarter" idx="12"/>
          </p:nvPr>
        </p:nvSpPr>
        <p:spPr>
          <a:xfrm>
            <a:off x="9262870" y="3429000"/>
            <a:ext cx="2441448" cy="2579914"/>
          </a:xfrm>
        </p:spPr>
        <p:txBody>
          <a:bodyPr>
            <a:noAutofit/>
          </a:bodyPr>
          <a:lstStyle>
            <a:lvl1pPr marL="137160" indent="-137160">
              <a:spcBef>
                <a:spcPts val="900"/>
              </a:spcBef>
              <a:defRPr sz="1400"/>
            </a:lvl1pPr>
            <a:lvl2pPr marL="274320" indent="-137160">
              <a:spcBef>
                <a:spcPts val="300"/>
              </a:spcBef>
              <a:defRPr sz="1400"/>
            </a:lvl2pPr>
            <a:lvl3pPr marL="411480" indent="-137160">
              <a:spcBef>
                <a:spcPts val="0"/>
              </a:spcBef>
              <a:defRPr sz="1400"/>
            </a:lvl3pPr>
            <a:lvl4pPr marL="548640" indent="-137160">
              <a:spcBef>
                <a:spcPts val="0"/>
              </a:spcBef>
              <a:defRPr sz="1400"/>
            </a:lvl4pPr>
            <a:lvl5pPr marL="685800" indent="-137160">
              <a:spcBef>
                <a:spcPts val="0"/>
              </a:spcBef>
              <a:defRPr sz="1400"/>
            </a:lvl5pPr>
            <a:lvl6pPr marL="822960" indent="-137160">
              <a:spcBef>
                <a:spcPts val="0"/>
              </a:spcBef>
              <a:defRPr sz="1400"/>
            </a:lvl6pPr>
            <a:lvl7pPr marL="960120" indent="-137160">
              <a:spcBef>
                <a:spcPts val="0"/>
              </a:spcBef>
              <a:defRPr sz="1400"/>
            </a:lvl7pPr>
            <a:lvl8pPr marL="1097280" indent="-137160">
              <a:spcBef>
                <a:spcPts val="0"/>
              </a:spcBef>
              <a:defRPr sz="1400"/>
            </a:lvl8pPr>
            <a:lvl9pPr marL="1234440" indent="-137160">
              <a:spcBef>
                <a:spcPts val="0"/>
              </a:spcBef>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DE3EA358-26F8-903C-E58A-AC5F0E9C82A2}"/>
              </a:ext>
            </a:extLst>
          </p:cNvPr>
          <p:cNvSpPr>
            <a:spLocks noGrp="1"/>
          </p:cNvSpPr>
          <p:nvPr>
            <p:ph type="body" sz="quarter" idx="16"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6" name="Text Placeholder 6">
            <a:extLst>
              <a:ext uri="{FF2B5EF4-FFF2-40B4-BE49-F238E27FC236}">
                <a16:creationId xmlns:a16="http://schemas.microsoft.com/office/drawing/2014/main" id="{E55B1645-A968-D5C8-FE73-1F781F99C76C}"/>
              </a:ext>
            </a:extLst>
          </p:cNvPr>
          <p:cNvSpPr>
            <a:spLocks noGrp="1"/>
          </p:cNvSpPr>
          <p:nvPr>
            <p:ph type="body" sz="quarter" idx="17"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2154634959"/>
      </p:ext>
    </p:extLst>
  </p:cSld>
  <p:clrMapOvr>
    <a:masterClrMapping/>
  </p:clrMapOvr>
  <p:extLst>
    <p:ext uri="{DCECCB84-F9BA-43D5-87BE-67443E8EF086}">
      <p15:sldGuideLst xmlns:p15="http://schemas.microsoft.com/office/powerpoint/2012/main">
        <p15:guide id="4" pos="1844" userDrawn="1">
          <p15:clr>
            <a:srgbClr val="C35EA4"/>
          </p15:clr>
        </p15:guide>
        <p15:guide id="5" pos="2146" userDrawn="1">
          <p15:clr>
            <a:srgbClr val="C35EA4"/>
          </p15:clr>
        </p15:guide>
        <p15:guide id="6" pos="5530" userDrawn="1">
          <p15:clr>
            <a:srgbClr val="C35EA4"/>
          </p15:clr>
        </p15:guide>
        <p15:guide id="7" pos="5832" userDrawn="1">
          <p15:clr>
            <a:srgbClr val="C35EA4"/>
          </p15:clr>
        </p15:guide>
        <p15:guide id="8" pos="3688" userDrawn="1">
          <p15:clr>
            <a:srgbClr val="C35EA4"/>
          </p15:clr>
        </p15:guide>
        <p15:guide id="9" pos="3988" userDrawn="1">
          <p15:clr>
            <a:srgbClr val="C35EA4"/>
          </p15:clr>
        </p15:guide>
        <p15:guide id="10" orient="horz" pos="1046" userDrawn="1">
          <p15:clr>
            <a:srgbClr val="5ACBF0"/>
          </p15:clr>
        </p15:guide>
        <p15:guide id="11" orient="horz" pos="1976" userDrawn="1">
          <p15:clr>
            <a:srgbClr val="5ACBF0"/>
          </p15:clr>
        </p15:guide>
        <p15:guide id="12" orient="horz" pos="2158"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921A-18B5-4EC0-B921-CA27E4A3D6A2}"/>
              </a:ext>
            </a:extLst>
          </p:cNvPr>
          <p:cNvSpPr>
            <a:spLocks noGrp="1"/>
          </p:cNvSpPr>
          <p:nvPr>
            <p:ph type="title" hasCustomPrompt="1"/>
          </p:nvPr>
        </p:nvSpPr>
        <p:spPr>
          <a:xfrm>
            <a:off x="484630" y="484632"/>
            <a:ext cx="11219688" cy="530352"/>
          </a:xfrm>
        </p:spPr>
        <p:txBody>
          <a:bodyPr/>
          <a:lstStyle/>
          <a:p>
            <a:r>
              <a:rPr lang="en-US"/>
              <a:t>[Slide title]</a:t>
            </a:r>
          </a:p>
        </p:txBody>
      </p:sp>
      <p:sp>
        <p:nvSpPr>
          <p:cNvPr id="3" name="Text Placeholder 6">
            <a:extLst>
              <a:ext uri="{FF2B5EF4-FFF2-40B4-BE49-F238E27FC236}">
                <a16:creationId xmlns:a16="http://schemas.microsoft.com/office/drawing/2014/main" id="{A704BE5C-6B80-9B0F-1ED5-15FF3358E42B}"/>
              </a:ext>
            </a:extLst>
          </p:cNvPr>
          <p:cNvSpPr>
            <a:spLocks noGrp="1"/>
          </p:cNvSpPr>
          <p:nvPr>
            <p:ph type="body" sz="quarter" idx="16"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4" name="Text Placeholder 6">
            <a:extLst>
              <a:ext uri="{FF2B5EF4-FFF2-40B4-BE49-F238E27FC236}">
                <a16:creationId xmlns:a16="http://schemas.microsoft.com/office/drawing/2014/main" id="{1ACD6B16-8BBF-0711-BDA3-94662772CCDB}"/>
              </a:ext>
            </a:extLst>
          </p:cNvPr>
          <p:cNvSpPr>
            <a:spLocks noGrp="1"/>
          </p:cNvSpPr>
          <p:nvPr>
            <p:ph type="body" sz="quarter" idx="17"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1390203051"/>
      </p:ext>
    </p:extLst>
  </p:cSld>
  <p:clrMapOvr>
    <a:masterClrMapping/>
  </p:clrMapOvr>
  <p:extLst>
    <p:ext uri="{DCECCB84-F9BA-43D5-87BE-67443E8EF086}">
      <p15:sldGuideLst xmlns:p15="http://schemas.microsoft.com/office/powerpoint/2012/main">
        <p15:guide id="1" orient="horz" pos="1046" userDrawn="1">
          <p15:clr>
            <a:srgbClr val="5ACBF0"/>
          </p15:clr>
        </p15:guide>
        <p15:guide id="2" pos="614" userDrawn="1">
          <p15:clr>
            <a:srgbClr val="C35EA4"/>
          </p15:clr>
        </p15:guide>
        <p15:guide id="3" pos="922" userDrawn="1">
          <p15:clr>
            <a:srgbClr val="C35EA4"/>
          </p15:clr>
        </p15:guide>
        <p15:guide id="4" pos="1228" userDrawn="1">
          <p15:clr>
            <a:srgbClr val="C35EA4"/>
          </p15:clr>
        </p15:guide>
        <p15:guide id="5" pos="1536" userDrawn="1">
          <p15:clr>
            <a:srgbClr val="C35EA4"/>
          </p15:clr>
        </p15:guide>
        <p15:guide id="6" pos="1842" userDrawn="1">
          <p15:clr>
            <a:srgbClr val="C35EA4"/>
          </p15:clr>
        </p15:guide>
        <p15:guide id="7" pos="2150" userDrawn="1">
          <p15:clr>
            <a:srgbClr val="C35EA4"/>
          </p15:clr>
        </p15:guide>
        <p15:guide id="8" pos="2458" userDrawn="1">
          <p15:clr>
            <a:srgbClr val="C35EA4"/>
          </p15:clr>
        </p15:guide>
        <p15:guide id="9" pos="2764" userDrawn="1">
          <p15:clr>
            <a:srgbClr val="C35EA4"/>
          </p15:clr>
        </p15:guide>
        <p15:guide id="10" pos="3072" userDrawn="1">
          <p15:clr>
            <a:srgbClr val="C35EA4"/>
          </p15:clr>
        </p15:guide>
        <p15:guide id="11" pos="3378" userDrawn="1">
          <p15:clr>
            <a:srgbClr val="C35EA4"/>
          </p15:clr>
        </p15:guide>
        <p15:guide id="12" pos="3686" userDrawn="1">
          <p15:clr>
            <a:srgbClr val="C35EA4"/>
          </p15:clr>
        </p15:guide>
        <p15:guide id="13" pos="3994" userDrawn="1">
          <p15:clr>
            <a:srgbClr val="C35EA4"/>
          </p15:clr>
        </p15:guide>
        <p15:guide id="14" pos="4300" userDrawn="1">
          <p15:clr>
            <a:srgbClr val="C35EA4"/>
          </p15:clr>
        </p15:guide>
        <p15:guide id="15" pos="4608" userDrawn="1">
          <p15:clr>
            <a:srgbClr val="C35EA4"/>
          </p15:clr>
        </p15:guide>
        <p15:guide id="16" pos="4914" userDrawn="1">
          <p15:clr>
            <a:srgbClr val="C35EA4"/>
          </p15:clr>
        </p15:guide>
        <p15:guide id="17" pos="5222" userDrawn="1">
          <p15:clr>
            <a:srgbClr val="C35EA4"/>
          </p15:clr>
        </p15:guide>
        <p15:guide id="18" pos="5530" userDrawn="1">
          <p15:clr>
            <a:srgbClr val="C35EA4"/>
          </p15:clr>
        </p15:guide>
        <p15:guide id="19" pos="5836" userDrawn="1">
          <p15:clr>
            <a:srgbClr val="C35EA4"/>
          </p15:clr>
        </p15:guide>
        <p15:guide id="20" pos="6144" userDrawn="1">
          <p15:clr>
            <a:srgbClr val="C35EA4"/>
          </p15:clr>
        </p15:guide>
        <p15:guide id="21" pos="6450" userDrawn="1">
          <p15:clr>
            <a:srgbClr val="C35EA4"/>
          </p15:clr>
        </p15:guide>
        <p15:guide id="22" pos="6758" userDrawn="1">
          <p15:clr>
            <a:srgbClr val="C35EA4"/>
          </p15:clr>
        </p15:guide>
        <p15:guide id="23" pos="7066" userDrawn="1">
          <p15:clr>
            <a:srgbClr val="C35EA4"/>
          </p15:clr>
        </p15:guide>
        <p15:guide id="24" orient="horz" pos="676" userDrawn="1">
          <p15:clr>
            <a:srgbClr val="5ACBF0"/>
          </p15:clr>
        </p15:guide>
        <p15:guide id="25" orient="horz" pos="1418" userDrawn="1">
          <p15:clr>
            <a:srgbClr val="5ACBF0"/>
          </p15:clr>
        </p15:guide>
        <p15:guide id="26" orient="horz" pos="1788" userDrawn="1">
          <p15:clr>
            <a:srgbClr val="5ACBF0"/>
          </p15:clr>
        </p15:guide>
        <p15:guide id="27" orient="horz" pos="2160" userDrawn="1">
          <p15:clr>
            <a:srgbClr val="5ACBF0"/>
          </p15:clr>
        </p15:guide>
        <p15:guide id="28" orient="horz" pos="2530" userDrawn="1">
          <p15:clr>
            <a:srgbClr val="5ACBF0"/>
          </p15:clr>
        </p15:guide>
        <p15:guide id="29" orient="horz" pos="2902" userDrawn="1">
          <p15:clr>
            <a:srgbClr val="5ACBF0"/>
          </p15:clr>
        </p15:guide>
        <p15:guide id="30" orient="horz" pos="3272" userDrawn="1">
          <p15:clr>
            <a:srgbClr val="5ACBF0"/>
          </p15:clr>
        </p15:guide>
        <p15:guide id="31" orient="horz" pos="3644"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 Gra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7921A-18B5-4EC0-B921-CA27E4A3D6A2}"/>
              </a:ext>
            </a:extLst>
          </p:cNvPr>
          <p:cNvSpPr>
            <a:spLocks noGrp="1"/>
          </p:cNvSpPr>
          <p:nvPr>
            <p:ph type="title" hasCustomPrompt="1"/>
          </p:nvPr>
        </p:nvSpPr>
        <p:spPr>
          <a:xfrm>
            <a:off x="484630" y="484632"/>
            <a:ext cx="11219688" cy="530352"/>
          </a:xfrm>
        </p:spPr>
        <p:txBody>
          <a:bodyPr/>
          <a:lstStyle/>
          <a:p>
            <a:r>
              <a:rPr lang="en-US"/>
              <a:t>[Slide title]</a:t>
            </a:r>
          </a:p>
        </p:txBody>
      </p:sp>
      <p:sp>
        <p:nvSpPr>
          <p:cNvPr id="3" name="Text Placeholder 6">
            <a:extLst>
              <a:ext uri="{FF2B5EF4-FFF2-40B4-BE49-F238E27FC236}">
                <a16:creationId xmlns:a16="http://schemas.microsoft.com/office/drawing/2014/main" id="{D9205506-CA75-1055-2CE1-68050A1A7B1E}"/>
              </a:ext>
            </a:extLst>
          </p:cNvPr>
          <p:cNvSpPr>
            <a:spLocks noGrp="1"/>
          </p:cNvSpPr>
          <p:nvPr>
            <p:ph type="body" sz="quarter" idx="16" hasCustomPrompt="1"/>
          </p:nvPr>
        </p:nvSpPr>
        <p:spPr>
          <a:xfrm>
            <a:off x="484631" y="1030944"/>
            <a:ext cx="11219688" cy="347663"/>
          </a:xfrm>
        </p:spPr>
        <p:txBody>
          <a:bodyPr/>
          <a:lstStyle>
            <a:lvl1pPr marL="0" indent="0">
              <a:buFontTx/>
              <a:buNone/>
              <a:defRPr sz="1800"/>
            </a:lvl1pPr>
          </a:lstStyle>
          <a:p>
            <a:pPr lvl="0"/>
            <a:r>
              <a:rPr lang="en-US"/>
              <a:t>[Slide subtitle]</a:t>
            </a:r>
          </a:p>
        </p:txBody>
      </p:sp>
      <p:sp>
        <p:nvSpPr>
          <p:cNvPr id="4" name="Text Placeholder 6">
            <a:extLst>
              <a:ext uri="{FF2B5EF4-FFF2-40B4-BE49-F238E27FC236}">
                <a16:creationId xmlns:a16="http://schemas.microsoft.com/office/drawing/2014/main" id="{C5EC4519-B474-13F5-AA61-40DB2F5A6093}"/>
              </a:ext>
            </a:extLst>
          </p:cNvPr>
          <p:cNvSpPr>
            <a:spLocks noGrp="1"/>
          </p:cNvSpPr>
          <p:nvPr>
            <p:ph type="body" sz="quarter" idx="17" hasCustomPrompt="1"/>
          </p:nvPr>
        </p:nvSpPr>
        <p:spPr>
          <a:xfrm>
            <a:off x="486537" y="6153150"/>
            <a:ext cx="11219688" cy="219075"/>
          </a:xfrm>
        </p:spPr>
        <p:txBody>
          <a:bodyPr/>
          <a:lstStyle>
            <a:lvl1pPr marL="0" indent="0">
              <a:buFontTx/>
              <a:buNone/>
              <a:defRPr sz="800"/>
            </a:lvl1pPr>
          </a:lstStyle>
          <a:p>
            <a:pPr lvl="0"/>
            <a:r>
              <a:rPr lang="en-US"/>
              <a:t>Footnote</a:t>
            </a:r>
          </a:p>
        </p:txBody>
      </p:sp>
    </p:spTree>
    <p:extLst>
      <p:ext uri="{BB962C8B-B14F-4D97-AF65-F5344CB8AC3E}">
        <p14:creationId xmlns:p14="http://schemas.microsoft.com/office/powerpoint/2010/main" val="2434262528"/>
      </p:ext>
    </p:extLst>
  </p:cSld>
  <p:clrMapOvr>
    <a:masterClrMapping/>
  </p:clrMapOvr>
  <p:extLst>
    <p:ext uri="{DCECCB84-F9BA-43D5-87BE-67443E8EF086}">
      <p15:sldGuideLst xmlns:p15="http://schemas.microsoft.com/office/powerpoint/2012/main">
        <p15:guide id="1" orient="horz" pos="1046" userDrawn="1">
          <p15:clr>
            <a:srgbClr val="5ACBF0"/>
          </p15:clr>
        </p15:guide>
        <p15:guide id="2" pos="614" userDrawn="1">
          <p15:clr>
            <a:srgbClr val="C35EA4"/>
          </p15:clr>
        </p15:guide>
        <p15:guide id="3" pos="922" userDrawn="1">
          <p15:clr>
            <a:srgbClr val="C35EA4"/>
          </p15:clr>
        </p15:guide>
        <p15:guide id="4" pos="1228" userDrawn="1">
          <p15:clr>
            <a:srgbClr val="C35EA4"/>
          </p15:clr>
        </p15:guide>
        <p15:guide id="5" pos="1536" userDrawn="1">
          <p15:clr>
            <a:srgbClr val="C35EA4"/>
          </p15:clr>
        </p15:guide>
        <p15:guide id="6" pos="1842" userDrawn="1">
          <p15:clr>
            <a:srgbClr val="C35EA4"/>
          </p15:clr>
        </p15:guide>
        <p15:guide id="7" pos="2150" userDrawn="1">
          <p15:clr>
            <a:srgbClr val="C35EA4"/>
          </p15:clr>
        </p15:guide>
        <p15:guide id="8" pos="2458" userDrawn="1">
          <p15:clr>
            <a:srgbClr val="C35EA4"/>
          </p15:clr>
        </p15:guide>
        <p15:guide id="9" pos="2764" userDrawn="1">
          <p15:clr>
            <a:srgbClr val="C35EA4"/>
          </p15:clr>
        </p15:guide>
        <p15:guide id="10" pos="3072" userDrawn="1">
          <p15:clr>
            <a:srgbClr val="C35EA4"/>
          </p15:clr>
        </p15:guide>
        <p15:guide id="11" pos="3378" userDrawn="1">
          <p15:clr>
            <a:srgbClr val="C35EA4"/>
          </p15:clr>
        </p15:guide>
        <p15:guide id="12" pos="3686" userDrawn="1">
          <p15:clr>
            <a:srgbClr val="C35EA4"/>
          </p15:clr>
        </p15:guide>
        <p15:guide id="13" pos="3994" userDrawn="1">
          <p15:clr>
            <a:srgbClr val="C35EA4"/>
          </p15:clr>
        </p15:guide>
        <p15:guide id="14" pos="4300" userDrawn="1">
          <p15:clr>
            <a:srgbClr val="C35EA4"/>
          </p15:clr>
        </p15:guide>
        <p15:guide id="15" pos="4608" userDrawn="1">
          <p15:clr>
            <a:srgbClr val="C35EA4"/>
          </p15:clr>
        </p15:guide>
        <p15:guide id="16" pos="4914" userDrawn="1">
          <p15:clr>
            <a:srgbClr val="C35EA4"/>
          </p15:clr>
        </p15:guide>
        <p15:guide id="17" pos="5222" userDrawn="1">
          <p15:clr>
            <a:srgbClr val="C35EA4"/>
          </p15:clr>
        </p15:guide>
        <p15:guide id="18" pos="5530" userDrawn="1">
          <p15:clr>
            <a:srgbClr val="C35EA4"/>
          </p15:clr>
        </p15:guide>
        <p15:guide id="19" pos="5836" userDrawn="1">
          <p15:clr>
            <a:srgbClr val="C35EA4"/>
          </p15:clr>
        </p15:guide>
        <p15:guide id="20" pos="6144" userDrawn="1">
          <p15:clr>
            <a:srgbClr val="C35EA4"/>
          </p15:clr>
        </p15:guide>
        <p15:guide id="21" pos="6450" userDrawn="1">
          <p15:clr>
            <a:srgbClr val="C35EA4"/>
          </p15:clr>
        </p15:guide>
        <p15:guide id="22" pos="6758" userDrawn="1">
          <p15:clr>
            <a:srgbClr val="C35EA4"/>
          </p15:clr>
        </p15:guide>
        <p15:guide id="23" pos="7066" userDrawn="1">
          <p15:clr>
            <a:srgbClr val="C35EA4"/>
          </p15:clr>
        </p15:guide>
        <p15:guide id="24" orient="horz" pos="676" userDrawn="1">
          <p15:clr>
            <a:srgbClr val="5ACBF0"/>
          </p15:clr>
        </p15:guide>
        <p15:guide id="25" orient="horz" pos="1418" userDrawn="1">
          <p15:clr>
            <a:srgbClr val="5ACBF0"/>
          </p15:clr>
        </p15:guide>
        <p15:guide id="26" orient="horz" pos="1788" userDrawn="1">
          <p15:clr>
            <a:srgbClr val="5ACBF0"/>
          </p15:clr>
        </p15:guide>
        <p15:guide id="27" orient="horz" pos="2160" userDrawn="1">
          <p15:clr>
            <a:srgbClr val="5ACBF0"/>
          </p15:clr>
        </p15:guide>
        <p15:guide id="28" orient="horz" pos="2530" userDrawn="1">
          <p15:clr>
            <a:srgbClr val="5ACBF0"/>
          </p15:clr>
        </p15:guide>
        <p15:guide id="29" orient="horz" pos="2902" userDrawn="1">
          <p15:clr>
            <a:srgbClr val="5ACBF0"/>
          </p15:clr>
        </p15:guide>
        <p15:guide id="30" orient="horz" pos="3272" userDrawn="1">
          <p15:clr>
            <a:srgbClr val="5ACBF0"/>
          </p15:clr>
        </p15:guide>
        <p15:guide id="31" orient="horz" pos="3644"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4432715"/>
      </p:ext>
    </p:extLst>
  </p:cSld>
  <p:clrMapOvr>
    <a:masterClrMapping/>
  </p:clrMapOvr>
  <p:extLst>
    <p:ext uri="{DCECCB84-F9BA-43D5-87BE-67443E8EF086}">
      <p15:sldGuideLst xmlns:p15="http://schemas.microsoft.com/office/powerpoint/2012/main">
        <p15:guide id="1" orient="horz" pos="1046" userDrawn="1">
          <p15:clr>
            <a:srgbClr val="5ACBF0"/>
          </p15:clr>
        </p15:guide>
        <p15:guide id="2" orient="horz" pos="676" userDrawn="1">
          <p15:clr>
            <a:srgbClr val="5ACBF0"/>
          </p15:clr>
        </p15:guide>
        <p15:guide id="3" orient="horz" pos="1418" userDrawn="1">
          <p15:clr>
            <a:srgbClr val="5ACBF0"/>
          </p15:clr>
        </p15:guide>
        <p15:guide id="4" orient="horz" pos="1788" userDrawn="1">
          <p15:clr>
            <a:srgbClr val="5ACBF0"/>
          </p15:clr>
        </p15:guide>
        <p15:guide id="5" orient="horz" pos="2160" userDrawn="1">
          <p15:clr>
            <a:srgbClr val="5ACBF0"/>
          </p15:clr>
        </p15:guide>
        <p15:guide id="6" orient="horz" pos="2530" userDrawn="1">
          <p15:clr>
            <a:srgbClr val="5ACBF0"/>
          </p15:clr>
        </p15:guide>
        <p15:guide id="7" orient="horz" pos="2902" userDrawn="1">
          <p15:clr>
            <a:srgbClr val="5ACBF0"/>
          </p15:clr>
        </p15:guide>
        <p15:guide id="8" orient="horz" pos="3272" userDrawn="1">
          <p15:clr>
            <a:srgbClr val="5ACBF0"/>
          </p15:clr>
        </p15:guide>
        <p15:guide id="9" orient="horz" pos="3644" userDrawn="1">
          <p15:clr>
            <a:srgbClr val="5ACBF0"/>
          </p15:clr>
        </p15:guide>
        <p15:guide id="10" pos="614" userDrawn="1">
          <p15:clr>
            <a:srgbClr val="C35EA4"/>
          </p15:clr>
        </p15:guide>
        <p15:guide id="11" pos="922" userDrawn="1">
          <p15:clr>
            <a:srgbClr val="C35EA4"/>
          </p15:clr>
        </p15:guide>
        <p15:guide id="12" pos="1228" userDrawn="1">
          <p15:clr>
            <a:srgbClr val="C35EA4"/>
          </p15:clr>
        </p15:guide>
        <p15:guide id="13" pos="1536" userDrawn="1">
          <p15:clr>
            <a:srgbClr val="C35EA4"/>
          </p15:clr>
        </p15:guide>
        <p15:guide id="14" pos="1842" userDrawn="1">
          <p15:clr>
            <a:srgbClr val="C35EA4"/>
          </p15:clr>
        </p15:guide>
        <p15:guide id="15" pos="2150" userDrawn="1">
          <p15:clr>
            <a:srgbClr val="C35EA4"/>
          </p15:clr>
        </p15:guide>
        <p15:guide id="16" pos="2458" userDrawn="1">
          <p15:clr>
            <a:srgbClr val="C35EA4"/>
          </p15:clr>
        </p15:guide>
        <p15:guide id="17" pos="2764" userDrawn="1">
          <p15:clr>
            <a:srgbClr val="C35EA4"/>
          </p15:clr>
        </p15:guide>
        <p15:guide id="18" pos="3072" userDrawn="1">
          <p15:clr>
            <a:srgbClr val="C35EA4"/>
          </p15:clr>
        </p15:guide>
        <p15:guide id="19" pos="3378" userDrawn="1">
          <p15:clr>
            <a:srgbClr val="C35EA4"/>
          </p15:clr>
        </p15:guide>
        <p15:guide id="20" pos="3686" userDrawn="1">
          <p15:clr>
            <a:srgbClr val="C35EA4"/>
          </p15:clr>
        </p15:guide>
        <p15:guide id="21" pos="3994" userDrawn="1">
          <p15:clr>
            <a:srgbClr val="C35EA4"/>
          </p15:clr>
        </p15:guide>
        <p15:guide id="22" pos="4300" userDrawn="1">
          <p15:clr>
            <a:srgbClr val="C35EA4"/>
          </p15:clr>
        </p15:guide>
        <p15:guide id="23" pos="4608" userDrawn="1">
          <p15:clr>
            <a:srgbClr val="C35EA4"/>
          </p15:clr>
        </p15:guide>
        <p15:guide id="24" pos="4914" userDrawn="1">
          <p15:clr>
            <a:srgbClr val="C35EA4"/>
          </p15:clr>
        </p15:guide>
        <p15:guide id="25" pos="5222" userDrawn="1">
          <p15:clr>
            <a:srgbClr val="C35EA4"/>
          </p15:clr>
        </p15:guide>
        <p15:guide id="26" pos="5530" userDrawn="1">
          <p15:clr>
            <a:srgbClr val="C35EA4"/>
          </p15:clr>
        </p15:guide>
        <p15:guide id="27" pos="5836" userDrawn="1">
          <p15:clr>
            <a:srgbClr val="C35EA4"/>
          </p15:clr>
        </p15:guide>
        <p15:guide id="28" pos="6144" userDrawn="1">
          <p15:clr>
            <a:srgbClr val="C35EA4"/>
          </p15:clr>
        </p15:guide>
        <p15:guide id="29" pos="6450" userDrawn="1">
          <p15:clr>
            <a:srgbClr val="C35EA4"/>
          </p15:clr>
        </p15:guide>
        <p15:guide id="30" pos="6758" userDrawn="1">
          <p15:clr>
            <a:srgbClr val="C35EA4"/>
          </p15:clr>
        </p15:guide>
        <p15:guide id="31" pos="7066" userDrawn="1">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End Slide Tagline - Dark Mode ">
    <p:bg>
      <p:bgPr>
        <a:solidFill>
          <a:srgbClr val="000000"/>
        </a:solidFill>
        <a:effectLst/>
      </p:bgPr>
    </p:bg>
    <p:spTree>
      <p:nvGrpSpPr>
        <p:cNvPr id="1" name=""/>
        <p:cNvGrpSpPr/>
        <p:nvPr/>
      </p:nvGrpSpPr>
      <p:grpSpPr>
        <a:xfrm>
          <a:off x="0" y="0"/>
          <a:ext cx="0" cy="0"/>
          <a:chOff x="0" y="0"/>
          <a:chExt cx="0" cy="0"/>
        </a:xfrm>
      </p:grpSpPr>
      <p:pic>
        <p:nvPicPr>
          <p:cNvPr id="6" name="Picture 5" descr="A white letter on black background&#10;&#10;AI-generated content may be incorrect.">
            <a:extLst>
              <a:ext uri="{FF2B5EF4-FFF2-40B4-BE49-F238E27FC236}">
                <a16:creationId xmlns:a16="http://schemas.microsoft.com/office/drawing/2014/main" id="{3C2F93BD-11DD-2341-181C-9E6B08D4E6F4}"/>
              </a:ext>
            </a:extLst>
          </p:cNvPr>
          <p:cNvPicPr>
            <a:picLocks noChangeAspect="1"/>
          </p:cNvPicPr>
          <p:nvPr userDrawn="1"/>
        </p:nvPicPr>
        <p:blipFill>
          <a:blip r:embed="rId2"/>
          <a:stretch>
            <a:fillRect/>
          </a:stretch>
        </p:blipFill>
        <p:spPr>
          <a:xfrm>
            <a:off x="481330" y="4762885"/>
            <a:ext cx="3206087" cy="440940"/>
          </a:xfrm>
          <a:prstGeom prst="rect">
            <a:avLst/>
          </a:prstGeom>
        </p:spPr>
      </p:pic>
      <p:sp>
        <p:nvSpPr>
          <p:cNvPr id="3" name="Legal">
            <a:extLst>
              <a:ext uri="{FF2B5EF4-FFF2-40B4-BE49-F238E27FC236}">
                <a16:creationId xmlns:a16="http://schemas.microsoft.com/office/drawing/2014/main" id="{B1252A5C-2388-D5FB-153C-E8FC9B3DB418}"/>
              </a:ext>
            </a:extLst>
          </p:cNvPr>
          <p:cNvSpPr txBox="1"/>
          <p:nvPr userDrawn="1"/>
        </p:nvSpPr>
        <p:spPr>
          <a:xfrm>
            <a:off x="484630" y="5480917"/>
            <a:ext cx="8399393" cy="886968"/>
          </a:xfrm>
          <a:prstGeom prst="rect">
            <a:avLst/>
          </a:prstGeom>
          <a:noFill/>
        </p:spPr>
        <p:txBody>
          <a:bodyPr wrap="square" lIns="0" tIns="0" rIns="0" bIns="0" rtlCol="0" anchor="b" anchorCtr="0">
            <a:noAutofit/>
          </a:bodyPr>
          <a:lstStyle/>
          <a:p>
            <a:pPr marL="0" indent="0">
              <a:lnSpc>
                <a:spcPct val="100000"/>
              </a:lnSpc>
              <a:spcBef>
                <a:spcPts val="0"/>
              </a:spcBef>
              <a:buSzPct val="100000"/>
              <a:buFontTx/>
              <a:buNone/>
            </a:pPr>
            <a:r>
              <a:rPr lang="en-US" sz="800"/>
              <a:t>© 2025 Micron Technology, Inc. All rights reserved. Information, products, and/or specifications are subject to change without notice. All information is provided on an “AS IS” basis without warranties of any kind. Statements regarding products, including statements regarding product features, availability, functionality, or compatibility, are provided for informational purposes only and do not modify the warranty, if any, applicable to any product. Drawings may not be to scale. Micron, the Micron logo, the M logo, Intelligence Accelerated™, and other Micron trademarks are the property of Micron Technology, Inc. All other trademarks are the property of their respective owners.</a:t>
            </a:r>
          </a:p>
        </p:txBody>
      </p:sp>
    </p:spTree>
    <p:extLst>
      <p:ext uri="{BB962C8B-B14F-4D97-AF65-F5344CB8AC3E}">
        <p14:creationId xmlns:p14="http://schemas.microsoft.com/office/powerpoint/2010/main" val="425502012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4" pos="4914" userDrawn="1">
          <p15:clr>
            <a:srgbClr val="C35EA4"/>
          </p15:clr>
        </p15:guide>
        <p15:guide id="5" orient="horz" pos="3272" userDrawn="1">
          <p15:clr>
            <a:srgbClr val="5ACBF0"/>
          </p15:clr>
        </p15:guide>
        <p15:guide id="6" orient="horz" pos="2528" userDrawn="1">
          <p15:clr>
            <a:srgbClr val="5ACBF0"/>
          </p15:clr>
        </p15:guide>
        <p15:guide id="7" orient="horz" pos="1790" userDrawn="1">
          <p15:clr>
            <a:srgbClr val="5ACBF0"/>
          </p15:clr>
        </p15:guide>
        <p15:guide id="8" orient="horz" pos="1046"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8">
    <p:bg>
      <p:bgPr>
        <a:gradFill>
          <a:gsLst>
            <a:gs pos="100000">
              <a:srgbClr val="FDD501"/>
            </a:gs>
            <a:gs pos="1000">
              <a:srgbClr val="E60177"/>
            </a:gs>
          </a:gsLst>
          <a:lin ang="1986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7" name="Picture Placeholder 1">
            <a:extLst>
              <a:ext uri="{FF2B5EF4-FFF2-40B4-BE49-F238E27FC236}">
                <a16:creationId xmlns:a16="http://schemas.microsoft.com/office/drawing/2014/main" id="{C437124C-7DAC-2C73-3A3B-40CE8EA5DBD5}"/>
              </a:ext>
              <a:ext uri="{C183D7F6-B498-43B3-948B-1728B52AA6E4}">
                <adec:decorative xmlns:adec="http://schemas.microsoft.com/office/drawing/2017/decorative" val="1"/>
              </a:ext>
            </a:extLst>
          </p:cNvPr>
          <p:cNvSpPr>
            <a:spLocks noGrp="1"/>
          </p:cNvSpPr>
          <p:nvPr>
            <p:ph type="pic" sz="quarter" idx="11"/>
          </p:nvPr>
        </p:nvSpPr>
        <p:spPr>
          <a:xfrm>
            <a:off x="6096000" y="0"/>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1691605 w 6096000"/>
              <a:gd name="connsiteY3" fmla="*/ 6857998 h 6857998"/>
              <a:gd name="connsiteX4" fmla="*/ 1414253 w 6096000"/>
              <a:gd name="connsiteY4" fmla="*/ 6444450 h 6857998"/>
              <a:gd name="connsiteX5" fmla="*/ 720554 w 6096000"/>
              <a:gd name="connsiteY5" fmla="*/ 5117662 h 6857998"/>
              <a:gd name="connsiteX6" fmla="*/ 0 w 6096000"/>
              <a:gd name="connsiteY6" fmla="*/ 15524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7998">
                <a:moveTo>
                  <a:pt x="0" y="0"/>
                </a:moveTo>
                <a:lnTo>
                  <a:pt x="6096000" y="0"/>
                </a:lnTo>
                <a:lnTo>
                  <a:pt x="6096000" y="6857998"/>
                </a:lnTo>
                <a:lnTo>
                  <a:pt x="1691605" y="6857998"/>
                </a:lnTo>
                <a:lnTo>
                  <a:pt x="1414253" y="6444450"/>
                </a:lnTo>
                <a:cubicBezTo>
                  <a:pt x="1148218" y="6023616"/>
                  <a:pt x="916349" y="5581035"/>
                  <a:pt x="720554" y="5117662"/>
                </a:cubicBezTo>
                <a:cubicBezTo>
                  <a:pt x="242197" y="3986858"/>
                  <a:pt x="0" y="2787406"/>
                  <a:pt x="0" y="1552498"/>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5" name="Picture 4" descr="A white letter on black background&#10;&#10;AI-generated content may be incorrect.">
            <a:extLst>
              <a:ext uri="{FF2B5EF4-FFF2-40B4-BE49-F238E27FC236}">
                <a16:creationId xmlns:a16="http://schemas.microsoft.com/office/drawing/2014/main" id="{A931CEF5-1D00-3760-7809-BDF56D0FE198}"/>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402470301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9">
    <p:bg>
      <p:bgPr>
        <a:gradFill>
          <a:gsLst>
            <a:gs pos="0">
              <a:srgbClr val="BD03F7"/>
            </a:gs>
            <a:gs pos="50000">
              <a:srgbClr val="3539F4"/>
            </a:gs>
            <a:gs pos="100000">
              <a:srgbClr val="0068FF"/>
            </a:gs>
          </a:gsLst>
          <a:lin ang="36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6" name="Picture Placeholder 1">
            <a:extLst>
              <a:ext uri="{FF2B5EF4-FFF2-40B4-BE49-F238E27FC236}">
                <a16:creationId xmlns:a16="http://schemas.microsoft.com/office/drawing/2014/main" id="{3B7A7532-530A-AE40-D3BD-209CF0F78AEF}"/>
              </a:ext>
              <a:ext uri="{C183D7F6-B498-43B3-948B-1728B52AA6E4}">
                <adec:decorative xmlns:adec="http://schemas.microsoft.com/office/drawing/2017/decorative" val="1"/>
              </a:ext>
            </a:extLst>
          </p:cNvPr>
          <p:cNvSpPr>
            <a:spLocks noGrp="1" noChangeAspect="1"/>
          </p:cNvSpPr>
          <p:nvPr>
            <p:ph type="pic" sz="quarter" idx="10"/>
          </p:nvPr>
        </p:nvSpPr>
        <p:spPr>
          <a:xfrm>
            <a:off x="6096000" y="0"/>
            <a:ext cx="6095998" cy="6858000"/>
          </a:xfrm>
          <a:custGeom>
            <a:avLst/>
            <a:gdLst>
              <a:gd name="connsiteX0" fmla="*/ 0 w 6095998"/>
              <a:gd name="connsiteY0" fmla="*/ 0 h 6858000"/>
              <a:gd name="connsiteX1" fmla="*/ 4604798 w 6095998"/>
              <a:gd name="connsiteY1" fmla="*/ 0 h 6858000"/>
              <a:gd name="connsiteX2" fmla="*/ 6040210 w 6095998"/>
              <a:gd name="connsiteY2" fmla="*/ 2404182 h 6858000"/>
              <a:gd name="connsiteX3" fmla="*/ 6095998 w 6095998"/>
              <a:gd name="connsiteY3" fmla="*/ 2433130 h 6858000"/>
              <a:gd name="connsiteX4" fmla="*/ 6095998 w 6095998"/>
              <a:gd name="connsiteY4" fmla="*/ 6858000 h 6858000"/>
              <a:gd name="connsiteX5" fmla="*/ 3298262 w 6095998"/>
              <a:gd name="connsiteY5" fmla="*/ 6858000 h 6858000"/>
              <a:gd name="connsiteX6" fmla="*/ 0 w 609599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98" h="6858000">
                <a:moveTo>
                  <a:pt x="0" y="0"/>
                </a:moveTo>
                <a:lnTo>
                  <a:pt x="4604798" y="0"/>
                </a:lnTo>
                <a:cubicBezTo>
                  <a:pt x="4699501" y="1143160"/>
                  <a:pt x="5213830" y="1942198"/>
                  <a:pt x="6040210" y="2404182"/>
                </a:cubicBezTo>
                <a:lnTo>
                  <a:pt x="6095998" y="2433130"/>
                </a:lnTo>
                <a:lnTo>
                  <a:pt x="6095998" y="6858000"/>
                </a:lnTo>
                <a:lnTo>
                  <a:pt x="3298262" y="6858000"/>
                </a:lnTo>
                <a:cubicBezTo>
                  <a:pt x="1081632" y="5713889"/>
                  <a:pt x="69568" y="3489492"/>
                  <a:pt x="0" y="0"/>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5" name="Picture 4" descr="A white letter on black background&#10;&#10;AI-generated content may be incorrect.">
            <a:extLst>
              <a:ext uri="{FF2B5EF4-FFF2-40B4-BE49-F238E27FC236}">
                <a16:creationId xmlns:a16="http://schemas.microsoft.com/office/drawing/2014/main" id="{08578C54-A97A-A59F-100F-FA1BB64B8251}"/>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218889689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10">
    <p:bg>
      <p:bgPr>
        <a:gradFill>
          <a:gsLst>
            <a:gs pos="100000">
              <a:srgbClr val="E60177"/>
            </a:gs>
            <a:gs pos="50000">
              <a:srgbClr val="E81245"/>
            </a:gs>
            <a:gs pos="0">
              <a:srgbClr val="BD03F7"/>
            </a:gs>
          </a:gsLst>
          <a:lin ang="19860000" scaled="0"/>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00E0F8-78E2-9BB1-6926-FD1F124C9D81}"/>
              </a:ext>
            </a:extLst>
          </p:cNvPr>
          <p:cNvSpPr/>
          <p:nvPr userDrawn="1"/>
        </p:nvSpPr>
        <p:spPr>
          <a:xfrm>
            <a:off x="2756950" y="6429829"/>
            <a:ext cx="9435050" cy="428171"/>
          </a:xfrm>
          <a:prstGeom prst="rect">
            <a:avLst/>
          </a:prstGeom>
          <a:gradFill>
            <a:gsLst>
              <a:gs pos="69000">
                <a:srgbClr val="E70E52"/>
              </a:gs>
              <a:gs pos="20000">
                <a:srgbClr val="D90D84">
                  <a:alpha val="70196"/>
                </a:srgbClr>
              </a:gs>
              <a:gs pos="40000">
                <a:srgbClr val="E71248">
                  <a:alpha val="50000"/>
                </a:srgbClr>
              </a:gs>
              <a:gs pos="0">
                <a:srgbClr val="CE09B0"/>
              </a:gs>
              <a:gs pos="100000">
                <a:srgbClr val="E7095F"/>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6" name="Picture Placeholder 1">
            <a:extLst>
              <a:ext uri="{FF2B5EF4-FFF2-40B4-BE49-F238E27FC236}">
                <a16:creationId xmlns:a16="http://schemas.microsoft.com/office/drawing/2014/main" id="{5D595160-99B1-A89B-8594-F51B441E17ED}"/>
              </a:ext>
              <a:ext uri="{C183D7F6-B498-43B3-948B-1728B52AA6E4}">
                <adec:decorative xmlns:adec="http://schemas.microsoft.com/office/drawing/2017/decorative" val="1"/>
              </a:ext>
            </a:extLst>
          </p:cNvPr>
          <p:cNvSpPr>
            <a:spLocks noGrp="1" noChangeAspect="1"/>
          </p:cNvSpPr>
          <p:nvPr>
            <p:ph type="pic" sz="quarter" idx="10"/>
          </p:nvPr>
        </p:nvSpPr>
        <p:spPr>
          <a:xfrm>
            <a:off x="4129067" y="0"/>
            <a:ext cx="8062934" cy="6858000"/>
          </a:xfrm>
          <a:custGeom>
            <a:avLst/>
            <a:gdLst>
              <a:gd name="connsiteX0" fmla="*/ 2974923 w 8062934"/>
              <a:gd name="connsiteY0" fmla="*/ 0 h 6858000"/>
              <a:gd name="connsiteX1" fmla="*/ 8062934 w 8062934"/>
              <a:gd name="connsiteY1" fmla="*/ 0 h 6858000"/>
              <a:gd name="connsiteX2" fmla="*/ 8062934 w 8062934"/>
              <a:gd name="connsiteY2" fmla="*/ 2506177 h 6858000"/>
              <a:gd name="connsiteX3" fmla="*/ 6634525 w 8062934"/>
              <a:gd name="connsiteY3" fmla="*/ 6858000 h 6858000"/>
              <a:gd name="connsiteX4" fmla="*/ 0 w 8062934"/>
              <a:gd name="connsiteY4" fmla="*/ 6858000 h 6858000"/>
              <a:gd name="connsiteX5" fmla="*/ 3005247 w 8062934"/>
              <a:gd name="connsiteY5" fmla="*/ 681322 h 6858000"/>
              <a:gd name="connsiteX6" fmla="*/ 2974923 w 8062934"/>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62934" h="6858000">
                <a:moveTo>
                  <a:pt x="2974923" y="0"/>
                </a:moveTo>
                <a:lnTo>
                  <a:pt x="8062934" y="0"/>
                </a:lnTo>
                <a:lnTo>
                  <a:pt x="8062934" y="2506177"/>
                </a:lnTo>
                <a:cubicBezTo>
                  <a:pt x="7844283" y="4060742"/>
                  <a:pt x="7351123" y="5527344"/>
                  <a:pt x="6634525" y="6858000"/>
                </a:cubicBezTo>
                <a:lnTo>
                  <a:pt x="0" y="6858000"/>
                </a:lnTo>
                <a:cubicBezTo>
                  <a:pt x="1827407" y="5420187"/>
                  <a:pt x="3005247" y="3185899"/>
                  <a:pt x="3005247" y="681322"/>
                </a:cubicBezTo>
                <a:cubicBezTo>
                  <a:pt x="3005247" y="451016"/>
                  <a:pt x="2994075" y="223909"/>
                  <a:pt x="2974923" y="0"/>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5" name="Picture 4" descr="A white letter on black background&#10;&#10;AI-generated content may be incorrect.">
            <a:extLst>
              <a:ext uri="{FF2B5EF4-FFF2-40B4-BE49-F238E27FC236}">
                <a16:creationId xmlns:a16="http://schemas.microsoft.com/office/drawing/2014/main" id="{CFD3736C-471D-A96D-E313-FE827167BD93}"/>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5386652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11">
    <p:bg>
      <p:bgPr>
        <a:gradFill>
          <a:gsLst>
            <a:gs pos="0">
              <a:srgbClr val="01AB01"/>
            </a:gs>
            <a:gs pos="50000">
              <a:srgbClr val="0068FF"/>
            </a:gs>
            <a:gs pos="100000">
              <a:srgbClr val="3539F4"/>
            </a:gs>
          </a:gsLst>
          <a:lin ang="3600000" scaled="0"/>
        </a:gradFill>
        <a:effectLst/>
      </p:bgPr>
    </p:bg>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D1DA3984-0649-EF6B-93D6-4362C78F3990}"/>
              </a:ext>
              <a:ext uri="{C183D7F6-B498-43B3-948B-1728B52AA6E4}">
                <adec:decorative xmlns:adec="http://schemas.microsoft.com/office/drawing/2017/decorative" val="1"/>
              </a:ext>
            </a:extLst>
          </p:cNvPr>
          <p:cNvSpPr>
            <a:spLocks noGrp="1" noChangeAspect="1"/>
          </p:cNvSpPr>
          <p:nvPr>
            <p:ph type="pic" sz="quarter" idx="10"/>
          </p:nvPr>
        </p:nvSpPr>
        <p:spPr>
          <a:xfrm>
            <a:off x="2110255" y="1"/>
            <a:ext cx="10081745" cy="6857999"/>
          </a:xfrm>
          <a:custGeom>
            <a:avLst/>
            <a:gdLst>
              <a:gd name="connsiteX0" fmla="*/ 0 w 10081744"/>
              <a:gd name="connsiteY0" fmla="*/ 0 h 6857999"/>
              <a:gd name="connsiteX1" fmla="*/ 8559051 w 10081744"/>
              <a:gd name="connsiteY1" fmla="*/ 0 h 6857999"/>
              <a:gd name="connsiteX2" fmla="*/ 8851903 w 10081744"/>
              <a:gd name="connsiteY2" fmla="*/ 558191 h 6857999"/>
              <a:gd name="connsiteX3" fmla="*/ 10081744 w 10081744"/>
              <a:gd name="connsiteY3" fmla="*/ 5231463 h 6857999"/>
              <a:gd name="connsiteX4" fmla="*/ 10081744 w 10081744"/>
              <a:gd name="connsiteY4" fmla="*/ 6857999 h 6857999"/>
              <a:gd name="connsiteX5" fmla="*/ 4871814 w 10081744"/>
              <a:gd name="connsiteY5" fmla="*/ 6857999 h 6857999"/>
              <a:gd name="connsiteX6" fmla="*/ 285207 w 10081744"/>
              <a:gd name="connsiteY6" fmla="*/ 4384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81744" h="6857999">
                <a:moveTo>
                  <a:pt x="0" y="0"/>
                </a:moveTo>
                <a:lnTo>
                  <a:pt x="8559051" y="0"/>
                </a:lnTo>
                <a:lnTo>
                  <a:pt x="8851903" y="558191"/>
                </a:lnTo>
                <a:cubicBezTo>
                  <a:pt x="9500368" y="1893651"/>
                  <a:pt x="9905495" y="3459087"/>
                  <a:pt x="10081744" y="5231463"/>
                </a:cubicBezTo>
                <a:lnTo>
                  <a:pt x="10081744" y="6857999"/>
                </a:lnTo>
                <a:lnTo>
                  <a:pt x="4871814" y="6857999"/>
                </a:lnTo>
                <a:cubicBezTo>
                  <a:pt x="4749469" y="2691750"/>
                  <a:pt x="3189110" y="549532"/>
                  <a:pt x="285207" y="43841"/>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pic>
        <p:nvPicPr>
          <p:cNvPr id="5" name="Picture 4" descr="A white letter on black background&#10;&#10;AI-generated content may be incorrect.">
            <a:extLst>
              <a:ext uri="{FF2B5EF4-FFF2-40B4-BE49-F238E27FC236}">
                <a16:creationId xmlns:a16="http://schemas.microsoft.com/office/drawing/2014/main" id="{E5B283E8-13E4-CE0E-98BA-967E0DE782C0}"/>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33832914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701256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12 - Tagline">
    <p:bg>
      <p:bgPr>
        <a:gradFill>
          <a:gsLst>
            <a:gs pos="0">
              <a:srgbClr val="0068FF"/>
            </a:gs>
            <a:gs pos="40000">
              <a:srgbClr val="000000"/>
            </a:gs>
            <a:gs pos="100000">
              <a:srgbClr val="4F5A6C"/>
            </a:gs>
          </a:gsLst>
          <a:lin ang="19860000" scaled="0"/>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A53DC1-6337-429E-77CC-E9E5416EA5B5}"/>
              </a:ext>
            </a:extLst>
          </p:cNvPr>
          <p:cNvSpPr>
            <a:spLocks noGrp="1" noRot="1" noMove="1" noResize="1" noEditPoints="1" noAdjustHandles="1" noChangeArrowheads="1" noChangeShapeType="1"/>
          </p:cNvSpPr>
          <p:nvPr userDrawn="1"/>
        </p:nvSpPr>
        <p:spPr>
          <a:xfrm>
            <a:off x="6858000" y="6429829"/>
            <a:ext cx="5334000" cy="428171"/>
          </a:xfrm>
          <a:prstGeom prst="rect">
            <a:avLst/>
          </a:prstGeom>
          <a:gradFill>
            <a:gsLst>
              <a:gs pos="68000">
                <a:srgbClr val="242931"/>
              </a:gs>
              <a:gs pos="0">
                <a:srgbClr val="000F24">
                  <a:alpha val="35000"/>
                </a:srgbClr>
              </a:gs>
              <a:gs pos="100000">
                <a:srgbClr val="313843"/>
              </a:gs>
            </a:gsLst>
            <a:lin ang="19860000" scaled="0"/>
          </a:gradFill>
          <a:ln w="6350" cap="sq">
            <a:miter lim="800000"/>
          </a:ln>
        </p:spPr>
        <p:style>
          <a:lnRef idx="0">
            <a:schemeClr val="tx1"/>
          </a:lnRef>
          <a:fillRef idx="1">
            <a:schemeClr val="tx1"/>
          </a:fillRef>
          <a:effectRef idx="0">
            <a:srgbClr val="000000"/>
          </a:effectRef>
          <a:fontRef idx="minor">
            <a:schemeClr val="bg1"/>
          </a:fontRef>
        </p:style>
        <p:txBody>
          <a:bodyPr rtlCol="0" anchor="ctr"/>
          <a:lstStyle/>
          <a:p>
            <a:pPr algn="ctr">
              <a:lnSpc>
                <a:spcPct val="100000"/>
              </a:lnSpc>
            </a:pPr>
            <a:endParaRPr lang="en-US" sz="1800"/>
          </a:p>
        </p:txBody>
      </p:sp>
      <p:sp>
        <p:nvSpPr>
          <p:cNvPr id="8" name="Picture Placeholder 1">
            <a:extLst>
              <a:ext uri="{FF2B5EF4-FFF2-40B4-BE49-F238E27FC236}">
                <a16:creationId xmlns:a16="http://schemas.microsoft.com/office/drawing/2014/main" id="{FD11DAF6-BD41-A48B-811D-A1C1CBA6EAB1}"/>
              </a:ext>
              <a:ext uri="{C183D7F6-B498-43B3-948B-1728B52AA6E4}">
                <adec:decorative xmlns:adec="http://schemas.microsoft.com/office/drawing/2017/decorative" val="1"/>
              </a:ext>
            </a:extLst>
          </p:cNvPr>
          <p:cNvSpPr>
            <a:spLocks noGrp="1" noChangeAspect="1"/>
          </p:cNvSpPr>
          <p:nvPr>
            <p:ph type="pic" sz="quarter" idx="10"/>
          </p:nvPr>
        </p:nvSpPr>
        <p:spPr>
          <a:xfrm>
            <a:off x="4165094" y="0"/>
            <a:ext cx="8026906" cy="6858000"/>
          </a:xfrm>
          <a:custGeom>
            <a:avLst/>
            <a:gdLst>
              <a:gd name="connsiteX0" fmla="*/ 6026013 w 8026904"/>
              <a:gd name="connsiteY0" fmla="*/ 0 h 6857998"/>
              <a:gd name="connsiteX1" fmla="*/ 8026904 w 8026904"/>
              <a:gd name="connsiteY1" fmla="*/ 0 h 6857998"/>
              <a:gd name="connsiteX2" fmla="*/ 8026904 w 8026904"/>
              <a:gd name="connsiteY2" fmla="*/ 5193867 h 6857998"/>
              <a:gd name="connsiteX3" fmla="*/ 6050869 w 8026904"/>
              <a:gd name="connsiteY3" fmla="*/ 6565084 h 6857998"/>
              <a:gd name="connsiteX4" fmla="*/ 5860742 w 8026904"/>
              <a:gd name="connsiteY4" fmla="*/ 6857998 h 6857998"/>
              <a:gd name="connsiteX5" fmla="*/ 0 w 8026904"/>
              <a:gd name="connsiteY5" fmla="*/ 6857998 h 6857998"/>
              <a:gd name="connsiteX6" fmla="*/ 101434 w 8026904"/>
              <a:gd name="connsiteY6" fmla="*/ 6409967 h 6857998"/>
              <a:gd name="connsiteX7" fmla="*/ 542017 w 8026904"/>
              <a:gd name="connsiteY7" fmla="*/ 5099087 h 6857998"/>
              <a:gd name="connsiteX8" fmla="*/ 2500042 w 8026904"/>
              <a:gd name="connsiteY8" fmla="*/ 2194236 h 6857998"/>
              <a:gd name="connsiteX9" fmla="*/ 5405407 w 8026904"/>
              <a:gd name="connsiteY9" fmla="*/ 236236 h 6857998"/>
              <a:gd name="connsiteX10" fmla="*/ 6026013 w 8026904"/>
              <a:gd name="connsiteY10"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26904" h="6857998">
                <a:moveTo>
                  <a:pt x="6026013" y="0"/>
                </a:moveTo>
                <a:lnTo>
                  <a:pt x="8026904" y="0"/>
                </a:lnTo>
                <a:lnTo>
                  <a:pt x="8026904" y="5193867"/>
                </a:lnTo>
                <a:cubicBezTo>
                  <a:pt x="7220904" y="5412243"/>
                  <a:pt x="6526488" y="5904839"/>
                  <a:pt x="6050869" y="6565084"/>
                </a:cubicBezTo>
                <a:lnTo>
                  <a:pt x="5860742" y="6857998"/>
                </a:lnTo>
                <a:lnTo>
                  <a:pt x="0" y="6857998"/>
                </a:lnTo>
                <a:lnTo>
                  <a:pt x="101434" y="6409967"/>
                </a:lnTo>
                <a:cubicBezTo>
                  <a:pt x="214270" y="5964434"/>
                  <a:pt x="361265" y="5526670"/>
                  <a:pt x="542017" y="5099087"/>
                </a:cubicBezTo>
                <a:cubicBezTo>
                  <a:pt x="1002588" y="4010304"/>
                  <a:pt x="1661773" y="3032971"/>
                  <a:pt x="2500042" y="2194236"/>
                </a:cubicBezTo>
                <a:cubicBezTo>
                  <a:pt x="3338788" y="1355502"/>
                  <a:pt x="4316134" y="696802"/>
                  <a:pt x="5405407" y="236236"/>
                </a:cubicBezTo>
                <a:cubicBezTo>
                  <a:pt x="5609736" y="149553"/>
                  <a:pt x="5816922" y="70966"/>
                  <a:pt x="6026013" y="0"/>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pic>
        <p:nvPicPr>
          <p:cNvPr id="7" name="Picture 6" descr="A white letter on black background&#10;&#10;AI-generated content may be incorrect.">
            <a:extLst>
              <a:ext uri="{FF2B5EF4-FFF2-40B4-BE49-F238E27FC236}">
                <a16:creationId xmlns:a16="http://schemas.microsoft.com/office/drawing/2014/main" id="{C01C6447-BD58-3B23-2F9B-08528BCB5715}"/>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375144070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13 - Tagline">
    <p:bg>
      <p:bgPr>
        <a:gradFill>
          <a:gsLst>
            <a:gs pos="0">
              <a:srgbClr val="BD03F7"/>
            </a:gs>
            <a:gs pos="25000">
              <a:srgbClr val="000000"/>
            </a:gs>
            <a:gs pos="75000">
              <a:srgbClr val="4F5A6C"/>
            </a:gs>
          </a:gsLst>
          <a:lin ang="1842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484632"/>
            <a:ext cx="5367528" cy="2944368"/>
          </a:xfrm>
        </p:spPr>
        <p:txBody>
          <a:bodyPr anchor="b"/>
          <a:lstStyle>
            <a:lvl1pPr algn="l">
              <a:lnSpc>
                <a:spcPct val="90000"/>
              </a:lnSpc>
              <a:defRPr sz="66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3723437"/>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8" name="Picture Placeholder 1">
            <a:extLst>
              <a:ext uri="{FF2B5EF4-FFF2-40B4-BE49-F238E27FC236}">
                <a16:creationId xmlns:a16="http://schemas.microsoft.com/office/drawing/2014/main" id="{3B62A672-3C49-9CD1-DF1A-D03BF9427383}"/>
              </a:ext>
              <a:ext uri="{C183D7F6-B498-43B3-948B-1728B52AA6E4}">
                <adec:decorative xmlns:adec="http://schemas.microsoft.com/office/drawing/2017/decorative" val="1"/>
              </a:ext>
            </a:extLst>
          </p:cNvPr>
          <p:cNvSpPr>
            <a:spLocks noGrp="1"/>
          </p:cNvSpPr>
          <p:nvPr>
            <p:ph type="pic" sz="quarter" idx="11"/>
          </p:nvPr>
        </p:nvSpPr>
        <p:spPr>
          <a:xfrm>
            <a:off x="6096000" y="0"/>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1691605 w 6096000"/>
              <a:gd name="connsiteY3" fmla="*/ 6857998 h 6857998"/>
              <a:gd name="connsiteX4" fmla="*/ 1414253 w 6096000"/>
              <a:gd name="connsiteY4" fmla="*/ 6444450 h 6857998"/>
              <a:gd name="connsiteX5" fmla="*/ 720554 w 6096000"/>
              <a:gd name="connsiteY5" fmla="*/ 5117662 h 6857998"/>
              <a:gd name="connsiteX6" fmla="*/ 0 w 6096000"/>
              <a:gd name="connsiteY6" fmla="*/ 15524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7998">
                <a:moveTo>
                  <a:pt x="0" y="0"/>
                </a:moveTo>
                <a:lnTo>
                  <a:pt x="6096000" y="0"/>
                </a:lnTo>
                <a:lnTo>
                  <a:pt x="6096000" y="6857998"/>
                </a:lnTo>
                <a:lnTo>
                  <a:pt x="1691605" y="6857998"/>
                </a:lnTo>
                <a:lnTo>
                  <a:pt x="1414253" y="6444450"/>
                </a:lnTo>
                <a:cubicBezTo>
                  <a:pt x="1148218" y="6023616"/>
                  <a:pt x="916349" y="5581035"/>
                  <a:pt x="720554" y="5117662"/>
                </a:cubicBezTo>
                <a:cubicBezTo>
                  <a:pt x="242197" y="3986858"/>
                  <a:pt x="0" y="2787406"/>
                  <a:pt x="0" y="1552498"/>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5" name="Picture 4" descr="A white letter on black background&#10;&#10;AI-generated content may be incorrect.">
            <a:extLst>
              <a:ext uri="{FF2B5EF4-FFF2-40B4-BE49-F238E27FC236}">
                <a16:creationId xmlns:a16="http://schemas.microsoft.com/office/drawing/2014/main" id="{64E66135-2F33-3466-25F4-421E1DAED13B}"/>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7766302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4">
    <p:bg>
      <p:bgPr>
        <a:gradFill>
          <a:gsLst>
            <a:gs pos="100000">
              <a:srgbClr val="FDD501"/>
            </a:gs>
            <a:gs pos="1000">
              <a:srgbClr val="E60177"/>
            </a:gs>
          </a:gsLst>
          <a:lin ang="1986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1" y="1662384"/>
            <a:ext cx="5367507" cy="2649929"/>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1" y="4606750"/>
            <a:ext cx="5367507"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6" name="Picture Placeholder 1">
            <a:extLst>
              <a:ext uri="{FF2B5EF4-FFF2-40B4-BE49-F238E27FC236}">
                <a16:creationId xmlns:a16="http://schemas.microsoft.com/office/drawing/2014/main" id="{8C7E6489-8994-5B82-C352-B6CEFB1B5EF8}"/>
              </a:ext>
              <a:ext uri="{C183D7F6-B498-43B3-948B-1728B52AA6E4}">
                <adec:decorative xmlns:adec="http://schemas.microsoft.com/office/drawing/2017/decorative" val="1"/>
              </a:ext>
            </a:extLst>
          </p:cNvPr>
          <p:cNvSpPr>
            <a:spLocks noGrp="1"/>
          </p:cNvSpPr>
          <p:nvPr>
            <p:ph type="pic" sz="quarter" idx="11"/>
          </p:nvPr>
        </p:nvSpPr>
        <p:spPr>
          <a:xfrm>
            <a:off x="6096000" y="0"/>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1691605 w 6096000"/>
              <a:gd name="connsiteY3" fmla="*/ 6857998 h 6857998"/>
              <a:gd name="connsiteX4" fmla="*/ 1414253 w 6096000"/>
              <a:gd name="connsiteY4" fmla="*/ 6444450 h 6857998"/>
              <a:gd name="connsiteX5" fmla="*/ 720554 w 6096000"/>
              <a:gd name="connsiteY5" fmla="*/ 5117662 h 6857998"/>
              <a:gd name="connsiteX6" fmla="*/ 0 w 6096000"/>
              <a:gd name="connsiteY6" fmla="*/ 15524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6857998">
                <a:moveTo>
                  <a:pt x="0" y="0"/>
                </a:moveTo>
                <a:lnTo>
                  <a:pt x="6096000" y="0"/>
                </a:lnTo>
                <a:lnTo>
                  <a:pt x="6096000" y="6857998"/>
                </a:lnTo>
                <a:lnTo>
                  <a:pt x="1691605" y="6857998"/>
                </a:lnTo>
                <a:lnTo>
                  <a:pt x="1414253" y="6444450"/>
                </a:lnTo>
                <a:cubicBezTo>
                  <a:pt x="1148218" y="6023616"/>
                  <a:pt x="916349" y="5581035"/>
                  <a:pt x="720554" y="5117662"/>
                </a:cubicBezTo>
                <a:cubicBezTo>
                  <a:pt x="242197" y="3986858"/>
                  <a:pt x="0" y="2787406"/>
                  <a:pt x="0" y="1552498"/>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5" name="Picture 4" descr="A white letter on black background&#10;&#10;AI-generated content may be incorrect.">
            <a:extLst>
              <a:ext uri="{FF2B5EF4-FFF2-40B4-BE49-F238E27FC236}">
                <a16:creationId xmlns:a16="http://schemas.microsoft.com/office/drawing/2014/main" id="{AC859D47-FFDA-4D4C-450F-BC1531A5F6D1}"/>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1045656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guide id="4" orient="horz" pos="808">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15">
    <p:bg>
      <p:bgPr>
        <a:gradFill>
          <a:gsLst>
            <a:gs pos="0">
              <a:srgbClr val="BD03F7"/>
            </a:gs>
            <a:gs pos="50000">
              <a:srgbClr val="3539F4"/>
            </a:gs>
            <a:gs pos="100000">
              <a:srgbClr val="0068FF"/>
            </a:gs>
          </a:gsLst>
          <a:lin ang="3600000" scaled="0"/>
        </a:gra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3F8AB78-8FDA-46ED-B308-67C07FAC61F6}"/>
              </a:ext>
            </a:extLst>
          </p:cNvPr>
          <p:cNvSpPr>
            <a:spLocks noGrp="1"/>
          </p:cNvSpPr>
          <p:nvPr>
            <p:ph type="ctrTitle" hasCustomPrompt="1"/>
          </p:nvPr>
        </p:nvSpPr>
        <p:spPr>
          <a:xfrm>
            <a:off x="484632" y="1662384"/>
            <a:ext cx="5367528" cy="2649929"/>
          </a:xfrm>
        </p:spPr>
        <p:txBody>
          <a:bodyPr anchor="b"/>
          <a:lstStyle>
            <a:lvl1pPr algn="l">
              <a:lnSpc>
                <a:spcPct val="90000"/>
              </a:lnSpc>
              <a:defRPr sz="5400" spc="-100" baseline="0">
                <a:solidFill>
                  <a:schemeClr val="tx1"/>
                </a:solidFill>
              </a:defRPr>
            </a:lvl1pPr>
          </a:lstStyle>
          <a:p>
            <a:r>
              <a:rPr lang="en-US"/>
              <a:t>[Presentation title]</a:t>
            </a:r>
          </a:p>
        </p:txBody>
      </p:sp>
      <p:sp>
        <p:nvSpPr>
          <p:cNvPr id="3" name="Subtitle 3">
            <a:extLst>
              <a:ext uri="{FF2B5EF4-FFF2-40B4-BE49-F238E27FC236}">
                <a16:creationId xmlns:a16="http://schemas.microsoft.com/office/drawing/2014/main" id="{61892C3E-3DA9-484B-A45D-DEED5EFA6C48}"/>
              </a:ext>
            </a:extLst>
          </p:cNvPr>
          <p:cNvSpPr>
            <a:spLocks noGrp="1"/>
          </p:cNvSpPr>
          <p:nvPr>
            <p:ph type="subTitle" idx="1" hasCustomPrompt="1"/>
          </p:nvPr>
        </p:nvSpPr>
        <p:spPr>
          <a:xfrm>
            <a:off x="484632" y="4606750"/>
            <a:ext cx="5367528" cy="886968"/>
          </a:xfrm>
        </p:spPr>
        <p:txBody>
          <a:bodyPr>
            <a:noAutofit/>
          </a:bodyPr>
          <a:lstStyle>
            <a:lvl1pPr marL="0" indent="0" algn="l">
              <a:lnSpc>
                <a:spcPct val="100000"/>
              </a:lnSpc>
              <a:spcBef>
                <a:spcPts val="0"/>
              </a:spcBef>
              <a:buNone/>
              <a:defRPr sz="1800">
                <a:solidFill>
                  <a:schemeClr val="tx1"/>
                </a:solidFill>
              </a:defRPr>
            </a:lvl1pPr>
            <a:lvl2pPr marL="0" indent="0" algn="l">
              <a:lnSpc>
                <a:spcPct val="100000"/>
              </a:lnSpc>
              <a:spcBef>
                <a:spcPts val="0"/>
              </a:spcBef>
              <a:buNone/>
              <a:defRPr sz="1800">
                <a:solidFill>
                  <a:schemeClr val="tx1"/>
                </a:solidFill>
              </a:defRPr>
            </a:lvl2pPr>
            <a:lvl3pPr marL="0" indent="0" algn="l">
              <a:lnSpc>
                <a:spcPct val="100000"/>
              </a:lnSpc>
              <a:spcBef>
                <a:spcPts val="0"/>
              </a:spcBef>
              <a:buNone/>
              <a:defRPr sz="1800">
                <a:solidFill>
                  <a:schemeClr val="tx1"/>
                </a:solidFill>
              </a:defRPr>
            </a:lvl3pPr>
            <a:lvl4pPr marL="0" indent="0" algn="l">
              <a:lnSpc>
                <a:spcPct val="100000"/>
              </a:lnSpc>
              <a:spcBef>
                <a:spcPts val="0"/>
              </a:spcBef>
              <a:buNone/>
              <a:defRPr sz="1800">
                <a:solidFill>
                  <a:schemeClr val="tx1"/>
                </a:solidFill>
              </a:defRPr>
            </a:lvl4pPr>
            <a:lvl5pPr marL="0" indent="0" algn="l">
              <a:lnSpc>
                <a:spcPct val="100000"/>
              </a:lnSpc>
              <a:spcBef>
                <a:spcPts val="0"/>
              </a:spcBef>
              <a:buNone/>
              <a:defRPr sz="1800">
                <a:solidFill>
                  <a:schemeClr val="tx1"/>
                </a:solidFill>
              </a:defRPr>
            </a:lvl5pPr>
            <a:lvl6pPr marL="0" indent="0" algn="l">
              <a:lnSpc>
                <a:spcPct val="100000"/>
              </a:lnSpc>
              <a:spcBef>
                <a:spcPts val="0"/>
              </a:spcBef>
              <a:buNone/>
              <a:defRPr sz="1800">
                <a:solidFill>
                  <a:schemeClr val="tx1"/>
                </a:solidFill>
              </a:defRPr>
            </a:lvl6pPr>
            <a:lvl7pPr marL="0" indent="0" algn="l">
              <a:lnSpc>
                <a:spcPct val="100000"/>
              </a:lnSpc>
              <a:spcBef>
                <a:spcPts val="0"/>
              </a:spcBef>
              <a:buNone/>
              <a:defRPr sz="1800">
                <a:solidFill>
                  <a:schemeClr val="tx1"/>
                </a:solidFill>
              </a:defRPr>
            </a:lvl7pPr>
            <a:lvl8pPr marL="0" indent="0" algn="l">
              <a:lnSpc>
                <a:spcPct val="100000"/>
              </a:lnSpc>
              <a:spcBef>
                <a:spcPts val="0"/>
              </a:spcBef>
              <a:buNone/>
              <a:defRPr sz="1800">
                <a:solidFill>
                  <a:schemeClr val="tx1"/>
                </a:solidFill>
              </a:defRPr>
            </a:lvl8pPr>
            <a:lvl9pPr marL="0" indent="0" algn="l">
              <a:lnSpc>
                <a:spcPct val="100000"/>
              </a:lnSpc>
              <a:spcBef>
                <a:spcPts val="0"/>
              </a:spcBef>
              <a:buNone/>
              <a:defRPr sz="1800">
                <a:solidFill>
                  <a:schemeClr val="tx1"/>
                </a:solidFill>
              </a:defRPr>
            </a:lvl9pPr>
          </a:lstStyle>
          <a:p>
            <a:r>
              <a:rPr lang="en-US"/>
              <a:t>[Month 00, 0000]</a:t>
            </a:r>
            <a:br>
              <a:rPr lang="en-US"/>
            </a:br>
            <a:r>
              <a:rPr lang="en-US"/>
              <a:t>[Presenter Name]</a:t>
            </a:r>
            <a:br>
              <a:rPr lang="en-US"/>
            </a:br>
            <a:r>
              <a:rPr lang="en-US"/>
              <a:t>[Title]</a:t>
            </a:r>
          </a:p>
        </p:txBody>
      </p:sp>
      <p:sp>
        <p:nvSpPr>
          <p:cNvPr id="5" name="Picture Placeholder 1">
            <a:extLst>
              <a:ext uri="{FF2B5EF4-FFF2-40B4-BE49-F238E27FC236}">
                <a16:creationId xmlns:a16="http://schemas.microsoft.com/office/drawing/2014/main" id="{0ABF8673-84C0-EF57-C8E2-AB6E6ABA3C85}"/>
              </a:ext>
              <a:ext uri="{C183D7F6-B498-43B3-948B-1728B52AA6E4}">
                <adec:decorative xmlns:adec="http://schemas.microsoft.com/office/drawing/2017/decorative" val="1"/>
              </a:ext>
            </a:extLst>
          </p:cNvPr>
          <p:cNvSpPr>
            <a:spLocks noGrp="1" noChangeAspect="1"/>
          </p:cNvSpPr>
          <p:nvPr>
            <p:ph type="pic" sz="quarter" idx="10"/>
          </p:nvPr>
        </p:nvSpPr>
        <p:spPr>
          <a:xfrm>
            <a:off x="6096000" y="0"/>
            <a:ext cx="6095998" cy="6858000"/>
          </a:xfrm>
          <a:custGeom>
            <a:avLst/>
            <a:gdLst>
              <a:gd name="connsiteX0" fmla="*/ 0 w 6095998"/>
              <a:gd name="connsiteY0" fmla="*/ 0 h 6858000"/>
              <a:gd name="connsiteX1" fmla="*/ 4604798 w 6095998"/>
              <a:gd name="connsiteY1" fmla="*/ 0 h 6858000"/>
              <a:gd name="connsiteX2" fmla="*/ 6040210 w 6095998"/>
              <a:gd name="connsiteY2" fmla="*/ 2404182 h 6858000"/>
              <a:gd name="connsiteX3" fmla="*/ 6095998 w 6095998"/>
              <a:gd name="connsiteY3" fmla="*/ 2433130 h 6858000"/>
              <a:gd name="connsiteX4" fmla="*/ 6095998 w 6095998"/>
              <a:gd name="connsiteY4" fmla="*/ 6858000 h 6858000"/>
              <a:gd name="connsiteX5" fmla="*/ 3298262 w 6095998"/>
              <a:gd name="connsiteY5" fmla="*/ 6858000 h 6858000"/>
              <a:gd name="connsiteX6" fmla="*/ 0 w 609599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98" h="6858000">
                <a:moveTo>
                  <a:pt x="0" y="0"/>
                </a:moveTo>
                <a:lnTo>
                  <a:pt x="4604798" y="0"/>
                </a:lnTo>
                <a:cubicBezTo>
                  <a:pt x="4699501" y="1143160"/>
                  <a:pt x="5213830" y="1942198"/>
                  <a:pt x="6040210" y="2404182"/>
                </a:cubicBezTo>
                <a:lnTo>
                  <a:pt x="6095998" y="2433130"/>
                </a:lnTo>
                <a:lnTo>
                  <a:pt x="6095998" y="6858000"/>
                </a:lnTo>
                <a:lnTo>
                  <a:pt x="3298262" y="6858000"/>
                </a:lnTo>
                <a:cubicBezTo>
                  <a:pt x="1081632" y="5713889"/>
                  <a:pt x="69568" y="3489492"/>
                  <a:pt x="0" y="0"/>
                </a:cubicBezTo>
                <a:close/>
              </a:path>
            </a:pathLst>
          </a:custGeom>
          <a:solidFill>
            <a:srgbClr val="F2F2F2"/>
          </a:solidFill>
        </p:spPr>
        <p:txBody>
          <a:bodyPr wrap="square" anchor="ctr" anchorCtr="0">
            <a:noAutofit/>
          </a:bodyPr>
          <a:lstStyle>
            <a:lvl1pPr marL="0" indent="0" algn="ctr">
              <a:spcBef>
                <a:spcPts val="0"/>
              </a:spcBef>
              <a:buFontTx/>
              <a:buNone/>
              <a:defRPr sz="1000">
                <a:solidFill>
                  <a:schemeClr val="bg1"/>
                </a:solidFill>
              </a:defRPr>
            </a:lvl1pPr>
          </a:lstStyle>
          <a:p>
            <a:r>
              <a:rPr lang="en-US"/>
              <a:t>Click icon to add picture</a:t>
            </a:r>
          </a:p>
        </p:txBody>
      </p:sp>
      <p:pic>
        <p:nvPicPr>
          <p:cNvPr id="6" name="Picture 5" descr="A white letter on black background&#10;&#10;AI-generated content may be incorrect.">
            <a:extLst>
              <a:ext uri="{FF2B5EF4-FFF2-40B4-BE49-F238E27FC236}">
                <a16:creationId xmlns:a16="http://schemas.microsoft.com/office/drawing/2014/main" id="{3A90209C-4160-BD93-E0D9-D294128A903B}"/>
              </a:ext>
            </a:extLst>
          </p:cNvPr>
          <p:cNvPicPr>
            <a:picLocks noChangeAspect="1"/>
          </p:cNvPicPr>
          <p:nvPr userDrawn="1"/>
        </p:nvPicPr>
        <p:blipFill>
          <a:blip r:embed="rId2"/>
          <a:stretch>
            <a:fillRect/>
          </a:stretch>
        </p:blipFill>
        <p:spPr>
          <a:xfrm>
            <a:off x="481330" y="6081208"/>
            <a:ext cx="2124305" cy="292160"/>
          </a:xfrm>
          <a:prstGeom prst="rect">
            <a:avLst/>
          </a:prstGeom>
        </p:spPr>
      </p:pic>
    </p:spTree>
    <p:extLst>
      <p:ext uri="{BB962C8B-B14F-4D97-AF65-F5344CB8AC3E}">
        <p14:creationId xmlns:p14="http://schemas.microsoft.com/office/powerpoint/2010/main" val="336522993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688">
          <p15:clr>
            <a:srgbClr val="C35EA4"/>
          </p15:clr>
        </p15:guide>
        <p15:guide id="5" orient="horz" pos="808">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152602872"/>
      </p:ext>
    </p:extLst>
  </p:cSld>
  <p:clrMapOvr>
    <a:masterClrMapping/>
  </p:clrMapOvr>
  <p:extLst>
    <p:ext uri="{DCECCB84-F9BA-43D5-87BE-67443E8EF086}">
      <p15:sldGuideLst xmlns:p15="http://schemas.microsoft.com/office/powerpoint/2012/main">
        <p15:guide id="1" orient="horz" pos="1046">
          <p15:clr>
            <a:srgbClr val="5ACBF0"/>
          </p15:clr>
        </p15:guide>
        <p15:guide id="2" orient="horz" pos="676">
          <p15:clr>
            <a:srgbClr val="5ACBF0"/>
          </p15:clr>
        </p15:guide>
        <p15:guide id="3" orient="horz" pos="1418">
          <p15:clr>
            <a:srgbClr val="5ACBF0"/>
          </p15:clr>
        </p15:guide>
        <p15:guide id="4" orient="horz" pos="1788">
          <p15:clr>
            <a:srgbClr val="5ACBF0"/>
          </p15:clr>
        </p15:guide>
        <p15:guide id="5" orient="horz" pos="2160">
          <p15:clr>
            <a:srgbClr val="5ACBF0"/>
          </p15:clr>
        </p15:guide>
        <p15:guide id="6" orient="horz" pos="2530">
          <p15:clr>
            <a:srgbClr val="5ACBF0"/>
          </p15:clr>
        </p15:guide>
        <p15:guide id="7" orient="horz" pos="2902">
          <p15:clr>
            <a:srgbClr val="5ACBF0"/>
          </p15:clr>
        </p15:guide>
        <p15:guide id="8" orient="horz" pos="3272">
          <p15:clr>
            <a:srgbClr val="5ACBF0"/>
          </p15:clr>
        </p15:guide>
        <p15:guide id="9" orient="horz" pos="3644">
          <p15:clr>
            <a:srgbClr val="5ACBF0"/>
          </p15:clr>
        </p15:guide>
        <p15:guide id="10" pos="614">
          <p15:clr>
            <a:srgbClr val="C35EA4"/>
          </p15:clr>
        </p15:guide>
        <p15:guide id="11" pos="922">
          <p15:clr>
            <a:srgbClr val="C35EA4"/>
          </p15:clr>
        </p15:guide>
        <p15:guide id="12" pos="1228">
          <p15:clr>
            <a:srgbClr val="C35EA4"/>
          </p15:clr>
        </p15:guide>
        <p15:guide id="13" pos="1536">
          <p15:clr>
            <a:srgbClr val="C35EA4"/>
          </p15:clr>
        </p15:guide>
        <p15:guide id="14" pos="1842">
          <p15:clr>
            <a:srgbClr val="C35EA4"/>
          </p15:clr>
        </p15:guide>
        <p15:guide id="15" pos="2150">
          <p15:clr>
            <a:srgbClr val="C35EA4"/>
          </p15:clr>
        </p15:guide>
        <p15:guide id="16" pos="2458">
          <p15:clr>
            <a:srgbClr val="C35EA4"/>
          </p15:clr>
        </p15:guide>
        <p15:guide id="17" pos="2764">
          <p15:clr>
            <a:srgbClr val="C35EA4"/>
          </p15:clr>
        </p15:guide>
        <p15:guide id="18" pos="3072">
          <p15:clr>
            <a:srgbClr val="C35EA4"/>
          </p15:clr>
        </p15:guide>
        <p15:guide id="19" pos="3378">
          <p15:clr>
            <a:srgbClr val="C35EA4"/>
          </p15:clr>
        </p15:guide>
        <p15:guide id="20" pos="3686">
          <p15:clr>
            <a:srgbClr val="C35EA4"/>
          </p15:clr>
        </p15:guide>
        <p15:guide id="21" pos="3994">
          <p15:clr>
            <a:srgbClr val="C35EA4"/>
          </p15:clr>
        </p15:guide>
        <p15:guide id="22" pos="4300">
          <p15:clr>
            <a:srgbClr val="C35EA4"/>
          </p15:clr>
        </p15:guide>
        <p15:guide id="23" pos="4608">
          <p15:clr>
            <a:srgbClr val="C35EA4"/>
          </p15:clr>
        </p15:guide>
        <p15:guide id="24" pos="4914">
          <p15:clr>
            <a:srgbClr val="C35EA4"/>
          </p15:clr>
        </p15:guide>
        <p15:guide id="25" pos="5222">
          <p15:clr>
            <a:srgbClr val="C35EA4"/>
          </p15:clr>
        </p15:guide>
        <p15:guide id="26" pos="5530">
          <p15:clr>
            <a:srgbClr val="C35EA4"/>
          </p15:clr>
        </p15:guide>
        <p15:guide id="27" pos="5836">
          <p15:clr>
            <a:srgbClr val="C35EA4"/>
          </p15:clr>
        </p15:guide>
        <p15:guide id="28" pos="6144">
          <p15:clr>
            <a:srgbClr val="C35EA4"/>
          </p15:clr>
        </p15:guide>
        <p15:guide id="29" pos="6450">
          <p15:clr>
            <a:srgbClr val="C35EA4"/>
          </p15:clr>
        </p15:guide>
        <p15:guide id="30" pos="6758">
          <p15:clr>
            <a:srgbClr val="C35EA4"/>
          </p15:clr>
        </p15:guide>
        <p15:guide id="31" pos="706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19679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4795030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65">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a:t>
            </a:fld>
            <a:endParaRPr lang="en-US"/>
          </a:p>
        </p:txBody>
      </p:sp>
      <p:sp>
        <p:nvSpPr>
          <p:cNvPr id="8" name="Micron" descr="Micron">
            <a:extLst>
              <a:ext uri="{FF2B5EF4-FFF2-40B4-BE49-F238E27FC236}">
                <a16:creationId xmlns:a16="http://schemas.microsoft.com/office/drawing/2014/main" id="{D0EC54D6-8D70-1043-7F51-4220450BC923}"/>
              </a:ext>
            </a:extLst>
          </p:cNvPr>
          <p:cNvSpPr>
            <a:spLocks noChangeAspect="1" noEditPoints="1"/>
          </p:cNvSpPr>
          <p:nvPr userDrawn="1"/>
        </p:nvSpPr>
        <p:spPr bwMode="black">
          <a:xfrm>
            <a:off x="10497310" y="6530955"/>
            <a:ext cx="704088" cy="152674"/>
          </a:xfrm>
          <a:custGeom>
            <a:avLst/>
            <a:gdLst>
              <a:gd name="T0" fmla="*/ 2517 w 2879"/>
              <a:gd name="T1" fmla="*/ 180 h 617"/>
              <a:gd name="T2" fmla="*/ 2700 w 2879"/>
              <a:gd name="T3" fmla="*/ 470 h 617"/>
              <a:gd name="T4" fmla="*/ 2879 w 2879"/>
              <a:gd name="T5" fmla="*/ 527 h 617"/>
              <a:gd name="T6" fmla="*/ 2755 w 2879"/>
              <a:gd name="T7" fmla="*/ 607 h 617"/>
              <a:gd name="T8" fmla="*/ 2612 w 2879"/>
              <a:gd name="T9" fmla="*/ 381 h 617"/>
              <a:gd name="T10" fmla="*/ 2422 w 2879"/>
              <a:gd name="T11" fmla="*/ 381 h 617"/>
              <a:gd name="T12" fmla="*/ 2334 w 2879"/>
              <a:gd name="T13" fmla="*/ 607 h 617"/>
              <a:gd name="T14" fmla="*/ 2517 w 2879"/>
              <a:gd name="T15" fmla="*/ 180 h 617"/>
              <a:gd name="T16" fmla="*/ 2037 w 2879"/>
              <a:gd name="T17" fmla="*/ 536 h 617"/>
              <a:gd name="T18" fmla="*/ 2037 w 2879"/>
              <a:gd name="T19" fmla="*/ 260 h 617"/>
              <a:gd name="T20" fmla="*/ 2037 w 2879"/>
              <a:gd name="T21" fmla="*/ 536 h 617"/>
              <a:gd name="T22" fmla="*/ 2037 w 2879"/>
              <a:gd name="T23" fmla="*/ 180 h 617"/>
              <a:gd name="T24" fmla="*/ 2037 w 2879"/>
              <a:gd name="T25" fmla="*/ 617 h 617"/>
              <a:gd name="T26" fmla="*/ 2037 w 2879"/>
              <a:gd name="T27" fmla="*/ 180 h 617"/>
              <a:gd name="T28" fmla="*/ 1715 w 2879"/>
              <a:gd name="T29" fmla="*/ 180 h 617"/>
              <a:gd name="T30" fmla="*/ 1769 w 2879"/>
              <a:gd name="T31" fmla="*/ 270 h 617"/>
              <a:gd name="T32" fmla="*/ 1638 w 2879"/>
              <a:gd name="T33" fmla="*/ 369 h 617"/>
              <a:gd name="T34" fmla="*/ 1552 w 2879"/>
              <a:gd name="T35" fmla="*/ 607 h 617"/>
              <a:gd name="T36" fmla="*/ 1715 w 2879"/>
              <a:gd name="T37" fmla="*/ 180 h 617"/>
              <a:gd name="T38" fmla="*/ 1344 w 2879"/>
              <a:gd name="T39" fmla="*/ 180 h 617"/>
              <a:gd name="T40" fmla="*/ 1430 w 2879"/>
              <a:gd name="T41" fmla="*/ 278 h 617"/>
              <a:gd name="T42" fmla="*/ 1235 w 2879"/>
              <a:gd name="T43" fmla="*/ 398 h 617"/>
              <a:gd name="T44" fmla="*/ 1434 w 2879"/>
              <a:gd name="T45" fmla="*/ 516 h 617"/>
              <a:gd name="T46" fmla="*/ 1344 w 2879"/>
              <a:gd name="T47" fmla="*/ 617 h 617"/>
              <a:gd name="T48" fmla="*/ 1344 w 2879"/>
              <a:gd name="T49" fmla="*/ 180 h 617"/>
              <a:gd name="T50" fmla="*/ 948 w 2879"/>
              <a:gd name="T51" fmla="*/ 190 h 617"/>
              <a:gd name="T52" fmla="*/ 1036 w 2879"/>
              <a:gd name="T53" fmla="*/ 607 h 617"/>
              <a:gd name="T54" fmla="*/ 948 w 2879"/>
              <a:gd name="T55" fmla="*/ 190 h 617"/>
              <a:gd name="T56" fmla="*/ 992 w 2879"/>
              <a:gd name="T57" fmla="*/ 0 h 617"/>
              <a:gd name="T58" fmla="*/ 992 w 2879"/>
              <a:gd name="T59" fmla="*/ 112 h 617"/>
              <a:gd name="T60" fmla="*/ 992 w 2879"/>
              <a:gd name="T61" fmla="*/ 0 h 617"/>
              <a:gd name="T62" fmla="*/ 0 w 2879"/>
              <a:gd name="T63" fmla="*/ 527 h 617"/>
              <a:gd name="T64" fmla="*/ 179 w 2879"/>
              <a:gd name="T65" fmla="*/ 470 h 617"/>
              <a:gd name="T66" fmla="*/ 359 w 2879"/>
              <a:gd name="T67" fmla="*/ 180 h 617"/>
              <a:gd name="T68" fmla="*/ 631 w 2879"/>
              <a:gd name="T69" fmla="*/ 180 h 617"/>
              <a:gd name="T70" fmla="*/ 812 w 2879"/>
              <a:gd name="T71" fmla="*/ 607 h 617"/>
              <a:gd name="T72" fmla="*/ 724 w 2879"/>
              <a:gd name="T73" fmla="*/ 381 h 617"/>
              <a:gd name="T74" fmla="*/ 539 w 2879"/>
              <a:gd name="T75" fmla="*/ 381 h 617"/>
              <a:gd name="T76" fmla="*/ 451 w 2879"/>
              <a:gd name="T77" fmla="*/ 607 h 617"/>
              <a:gd name="T78" fmla="*/ 359 w 2879"/>
              <a:gd name="T79" fmla="*/ 260 h 617"/>
              <a:gd name="T80" fmla="*/ 267 w 2879"/>
              <a:gd name="T81" fmla="*/ 470 h 617"/>
              <a:gd name="T82" fmla="*/ 0 w 2879"/>
              <a:gd name="T83" fmla="*/ 60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9" h="617">
                <a:moveTo>
                  <a:pt x="2517" y="180"/>
                </a:moveTo>
                <a:lnTo>
                  <a:pt x="2517" y="180"/>
                </a:lnTo>
                <a:cubicBezTo>
                  <a:pt x="2638" y="180"/>
                  <a:pt x="2700" y="249"/>
                  <a:pt x="2700" y="381"/>
                </a:cubicBezTo>
                <a:lnTo>
                  <a:pt x="2700" y="470"/>
                </a:lnTo>
                <a:cubicBezTo>
                  <a:pt x="2700" y="512"/>
                  <a:pt x="2717" y="527"/>
                  <a:pt x="2755" y="527"/>
                </a:cubicBezTo>
                <a:lnTo>
                  <a:pt x="2879" y="527"/>
                </a:lnTo>
                <a:lnTo>
                  <a:pt x="2879" y="607"/>
                </a:lnTo>
                <a:lnTo>
                  <a:pt x="2755" y="607"/>
                </a:lnTo>
                <a:cubicBezTo>
                  <a:pt x="2660" y="607"/>
                  <a:pt x="2612" y="568"/>
                  <a:pt x="2612" y="470"/>
                </a:cubicBezTo>
                <a:lnTo>
                  <a:pt x="2612" y="381"/>
                </a:lnTo>
                <a:cubicBezTo>
                  <a:pt x="2612" y="300"/>
                  <a:pt x="2579" y="260"/>
                  <a:pt x="2517" y="260"/>
                </a:cubicBezTo>
                <a:cubicBezTo>
                  <a:pt x="2454" y="260"/>
                  <a:pt x="2422" y="300"/>
                  <a:pt x="2422" y="381"/>
                </a:cubicBezTo>
                <a:lnTo>
                  <a:pt x="2422" y="607"/>
                </a:lnTo>
                <a:lnTo>
                  <a:pt x="2334" y="607"/>
                </a:lnTo>
                <a:lnTo>
                  <a:pt x="2334" y="381"/>
                </a:lnTo>
                <a:cubicBezTo>
                  <a:pt x="2334" y="249"/>
                  <a:pt x="2396" y="180"/>
                  <a:pt x="2517" y="180"/>
                </a:cubicBezTo>
                <a:close/>
                <a:moveTo>
                  <a:pt x="2037" y="536"/>
                </a:moveTo>
                <a:lnTo>
                  <a:pt x="2037" y="536"/>
                </a:lnTo>
                <a:cubicBezTo>
                  <a:pt x="2107" y="536"/>
                  <a:pt x="2150" y="489"/>
                  <a:pt x="2150" y="398"/>
                </a:cubicBezTo>
                <a:cubicBezTo>
                  <a:pt x="2150" y="308"/>
                  <a:pt x="2107" y="260"/>
                  <a:pt x="2037" y="260"/>
                </a:cubicBezTo>
                <a:cubicBezTo>
                  <a:pt x="1967" y="260"/>
                  <a:pt x="1924" y="308"/>
                  <a:pt x="1924" y="398"/>
                </a:cubicBezTo>
                <a:cubicBezTo>
                  <a:pt x="1924" y="489"/>
                  <a:pt x="1967" y="536"/>
                  <a:pt x="2037" y="536"/>
                </a:cubicBezTo>
                <a:close/>
                <a:moveTo>
                  <a:pt x="2037" y="180"/>
                </a:moveTo>
                <a:lnTo>
                  <a:pt x="2037" y="180"/>
                </a:lnTo>
                <a:cubicBezTo>
                  <a:pt x="2162" y="180"/>
                  <a:pt x="2239" y="262"/>
                  <a:pt x="2239" y="398"/>
                </a:cubicBezTo>
                <a:cubicBezTo>
                  <a:pt x="2239" y="535"/>
                  <a:pt x="2162" y="617"/>
                  <a:pt x="2037" y="617"/>
                </a:cubicBezTo>
                <a:cubicBezTo>
                  <a:pt x="1912" y="617"/>
                  <a:pt x="1835" y="535"/>
                  <a:pt x="1835" y="398"/>
                </a:cubicBezTo>
                <a:cubicBezTo>
                  <a:pt x="1835" y="262"/>
                  <a:pt x="1912" y="180"/>
                  <a:pt x="2037" y="180"/>
                </a:cubicBezTo>
                <a:close/>
                <a:moveTo>
                  <a:pt x="1715" y="180"/>
                </a:moveTo>
                <a:lnTo>
                  <a:pt x="1715" y="180"/>
                </a:lnTo>
                <a:cubicBezTo>
                  <a:pt x="1743" y="180"/>
                  <a:pt x="1772" y="186"/>
                  <a:pt x="1795" y="194"/>
                </a:cubicBezTo>
                <a:lnTo>
                  <a:pt x="1769" y="270"/>
                </a:lnTo>
                <a:cubicBezTo>
                  <a:pt x="1752" y="263"/>
                  <a:pt x="1735" y="260"/>
                  <a:pt x="1715" y="260"/>
                </a:cubicBezTo>
                <a:cubicBezTo>
                  <a:pt x="1664" y="260"/>
                  <a:pt x="1638" y="297"/>
                  <a:pt x="1638" y="369"/>
                </a:cubicBezTo>
                <a:cubicBezTo>
                  <a:pt x="1638" y="433"/>
                  <a:pt x="1639" y="502"/>
                  <a:pt x="1640" y="607"/>
                </a:cubicBezTo>
                <a:lnTo>
                  <a:pt x="1552" y="607"/>
                </a:lnTo>
                <a:cubicBezTo>
                  <a:pt x="1551" y="502"/>
                  <a:pt x="1550" y="433"/>
                  <a:pt x="1550" y="369"/>
                </a:cubicBezTo>
                <a:cubicBezTo>
                  <a:pt x="1550" y="241"/>
                  <a:pt x="1608" y="180"/>
                  <a:pt x="1715" y="180"/>
                </a:cubicBezTo>
                <a:close/>
                <a:moveTo>
                  <a:pt x="1344" y="180"/>
                </a:moveTo>
                <a:lnTo>
                  <a:pt x="1344" y="180"/>
                </a:lnTo>
                <a:cubicBezTo>
                  <a:pt x="1387" y="180"/>
                  <a:pt x="1423" y="188"/>
                  <a:pt x="1458" y="204"/>
                </a:cubicBezTo>
                <a:lnTo>
                  <a:pt x="1430" y="278"/>
                </a:lnTo>
                <a:cubicBezTo>
                  <a:pt x="1395" y="265"/>
                  <a:pt x="1370" y="260"/>
                  <a:pt x="1344" y="260"/>
                </a:cubicBezTo>
                <a:cubicBezTo>
                  <a:pt x="1277" y="260"/>
                  <a:pt x="1235" y="308"/>
                  <a:pt x="1235" y="398"/>
                </a:cubicBezTo>
                <a:cubicBezTo>
                  <a:pt x="1235" y="489"/>
                  <a:pt x="1277" y="536"/>
                  <a:pt x="1344" y="536"/>
                </a:cubicBezTo>
                <a:cubicBezTo>
                  <a:pt x="1371" y="536"/>
                  <a:pt x="1397" y="531"/>
                  <a:pt x="1434" y="516"/>
                </a:cubicBezTo>
                <a:lnTo>
                  <a:pt x="1465" y="590"/>
                </a:lnTo>
                <a:cubicBezTo>
                  <a:pt x="1427" y="608"/>
                  <a:pt x="1384" y="617"/>
                  <a:pt x="1344" y="617"/>
                </a:cubicBezTo>
                <a:cubicBezTo>
                  <a:pt x="1223" y="617"/>
                  <a:pt x="1145" y="535"/>
                  <a:pt x="1145" y="398"/>
                </a:cubicBezTo>
                <a:cubicBezTo>
                  <a:pt x="1145" y="262"/>
                  <a:pt x="1223" y="180"/>
                  <a:pt x="1344" y="180"/>
                </a:cubicBezTo>
                <a:close/>
                <a:moveTo>
                  <a:pt x="948" y="190"/>
                </a:moveTo>
                <a:lnTo>
                  <a:pt x="948" y="190"/>
                </a:lnTo>
                <a:lnTo>
                  <a:pt x="1036" y="190"/>
                </a:lnTo>
                <a:lnTo>
                  <a:pt x="1036" y="607"/>
                </a:lnTo>
                <a:lnTo>
                  <a:pt x="948" y="607"/>
                </a:lnTo>
                <a:lnTo>
                  <a:pt x="948" y="190"/>
                </a:lnTo>
                <a:close/>
                <a:moveTo>
                  <a:pt x="992" y="0"/>
                </a:moveTo>
                <a:lnTo>
                  <a:pt x="992" y="0"/>
                </a:lnTo>
                <a:cubicBezTo>
                  <a:pt x="1023" y="0"/>
                  <a:pt x="1049" y="25"/>
                  <a:pt x="1049" y="56"/>
                </a:cubicBezTo>
                <a:cubicBezTo>
                  <a:pt x="1049" y="87"/>
                  <a:pt x="1023" y="112"/>
                  <a:pt x="992" y="112"/>
                </a:cubicBezTo>
                <a:cubicBezTo>
                  <a:pt x="961" y="112"/>
                  <a:pt x="936" y="87"/>
                  <a:pt x="936" y="56"/>
                </a:cubicBezTo>
                <a:cubicBezTo>
                  <a:pt x="936" y="25"/>
                  <a:pt x="961" y="0"/>
                  <a:pt x="992" y="0"/>
                </a:cubicBezTo>
                <a:close/>
                <a:moveTo>
                  <a:pt x="0" y="527"/>
                </a:moveTo>
                <a:lnTo>
                  <a:pt x="0" y="527"/>
                </a:lnTo>
                <a:lnTo>
                  <a:pt x="124" y="527"/>
                </a:lnTo>
                <a:cubicBezTo>
                  <a:pt x="162" y="527"/>
                  <a:pt x="179" y="512"/>
                  <a:pt x="179" y="470"/>
                </a:cubicBezTo>
                <a:lnTo>
                  <a:pt x="179" y="381"/>
                </a:lnTo>
                <a:cubicBezTo>
                  <a:pt x="179" y="249"/>
                  <a:pt x="241" y="180"/>
                  <a:pt x="359" y="180"/>
                </a:cubicBezTo>
                <a:cubicBezTo>
                  <a:pt x="421" y="180"/>
                  <a:pt x="468" y="202"/>
                  <a:pt x="496" y="244"/>
                </a:cubicBezTo>
                <a:cubicBezTo>
                  <a:pt x="525" y="202"/>
                  <a:pt x="570" y="180"/>
                  <a:pt x="631" y="180"/>
                </a:cubicBezTo>
                <a:cubicBezTo>
                  <a:pt x="750" y="180"/>
                  <a:pt x="812" y="249"/>
                  <a:pt x="812" y="381"/>
                </a:cubicBezTo>
                <a:lnTo>
                  <a:pt x="812" y="607"/>
                </a:lnTo>
                <a:lnTo>
                  <a:pt x="724" y="607"/>
                </a:lnTo>
                <a:lnTo>
                  <a:pt x="724" y="381"/>
                </a:lnTo>
                <a:cubicBezTo>
                  <a:pt x="724" y="300"/>
                  <a:pt x="691" y="260"/>
                  <a:pt x="631" y="260"/>
                </a:cubicBezTo>
                <a:cubicBezTo>
                  <a:pt x="572" y="260"/>
                  <a:pt x="539" y="300"/>
                  <a:pt x="539" y="381"/>
                </a:cubicBezTo>
                <a:lnTo>
                  <a:pt x="539" y="607"/>
                </a:lnTo>
                <a:lnTo>
                  <a:pt x="451" y="607"/>
                </a:lnTo>
                <a:lnTo>
                  <a:pt x="451" y="381"/>
                </a:lnTo>
                <a:cubicBezTo>
                  <a:pt x="451" y="300"/>
                  <a:pt x="419" y="260"/>
                  <a:pt x="359" y="260"/>
                </a:cubicBezTo>
                <a:cubicBezTo>
                  <a:pt x="300" y="260"/>
                  <a:pt x="267" y="300"/>
                  <a:pt x="267" y="381"/>
                </a:cubicBezTo>
                <a:lnTo>
                  <a:pt x="267" y="470"/>
                </a:lnTo>
                <a:cubicBezTo>
                  <a:pt x="267" y="568"/>
                  <a:pt x="219" y="607"/>
                  <a:pt x="124" y="607"/>
                </a:cubicBezTo>
                <a:lnTo>
                  <a:pt x="0" y="607"/>
                </a:lnTo>
                <a:lnTo>
                  <a:pt x="0" y="52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9" name="Line">
            <a:extLst>
              <a:ext uri="{FF2B5EF4-FFF2-40B4-BE49-F238E27FC236}">
                <a16:creationId xmlns:a16="http://schemas.microsoft.com/office/drawing/2014/main" id="{9BE657E8-03A7-86D5-6768-5CC98B0781D6}"/>
              </a:ext>
              <a:ext uri="{C183D7F6-B498-43B3-948B-1728B52AA6E4}">
                <adec:decorative xmlns:adec="http://schemas.microsoft.com/office/drawing/2017/decorative" val="1"/>
              </a:ext>
            </a:extLst>
          </p:cNvPr>
          <p:cNvCxnSpPr>
            <a:cxnSpLocks/>
          </p:cNvCxnSpPr>
          <p:nvPr userDrawn="1"/>
        </p:nvCxnSpPr>
        <p:spPr bwMode="black">
          <a:xfrm>
            <a:off x="11384280" y="6501384"/>
            <a:ext cx="0" cy="228600"/>
          </a:xfrm>
          <a:prstGeom prst="line">
            <a:avLst/>
          </a:prstGeom>
          <a:ln w="6350" cap="flat">
            <a:solidFill>
              <a:schemeClr val="tx1"/>
            </a:solidFill>
            <a:miter lim="800000"/>
          </a:ln>
        </p:spPr>
        <p:style>
          <a:lnRef idx="1">
            <a:srgbClr val="6638B5"/>
          </a:lnRef>
          <a:fillRef idx="0">
            <a:srgbClr val="6638B5"/>
          </a:fillRef>
          <a:effectRef idx="0">
            <a:srgbClr val="000000"/>
          </a:effectRef>
          <a:fontRef idx="minor">
            <a:schemeClr val="lt1"/>
          </a:fontRef>
        </p:style>
      </p:cxnSp>
      <p:sp>
        <p:nvSpPr>
          <p:cNvPr id="10" name="Slide Number">
            <a:extLst>
              <a:ext uri="{FF2B5EF4-FFF2-40B4-BE49-F238E27FC236}">
                <a16:creationId xmlns:a16="http://schemas.microsoft.com/office/drawing/2014/main" id="{B87417AD-D39B-FDE7-28D9-4FA9AF12B71B}"/>
              </a:ext>
            </a:extLst>
          </p:cNvPr>
          <p:cNvSpPr txBox="1">
            <a:spLocks/>
          </p:cNvSpPr>
          <p:nvPr userDrawn="1"/>
        </p:nvSpPr>
        <p:spPr>
          <a:xfrm>
            <a:off x="11475718" y="6527044"/>
            <a:ext cx="228600" cy="182880"/>
          </a:xfrm>
          <a:prstGeom prst="rect">
            <a:avLst/>
          </a:prstGeom>
        </p:spPr>
        <p:txBody>
          <a:bodyPr vert="horz" wrap="none" lIns="0" tIns="0" rIns="0" bIns="0" rtlCol="0" anchor="b" anchorCtr="0"/>
          <a:lstStyle>
            <a:defPPr>
              <a:defRPr lang="en-US"/>
            </a:defPPr>
            <a:lvl1pPr marL="0" algn="r" defTabSz="914400" rtl="0" eaLnBrk="1" latinLnBrk="0" hangingPunct="1">
              <a:defRPr lang="en-US" sz="1000" b="0" kern="1200" smtClean="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64D2CC-5576-0F4B-B534-EEBFC94C4859}" type="slidenum">
              <a:rPr lang="en-US" smtClean="0">
                <a:solidFill>
                  <a:schemeClr val="tx1"/>
                </a:solidFill>
              </a:rPr>
              <a:pPr/>
              <a:t>‹#›</a:t>
            </a:fld>
            <a:endParaRPr lang="en-US">
              <a:solidFill>
                <a:schemeClr val="tx1"/>
              </a:solidFill>
            </a:endParaRPr>
          </a:p>
        </p:txBody>
      </p:sp>
    </p:spTree>
    <p:extLst>
      <p:ext uri="{BB962C8B-B14F-4D97-AF65-F5344CB8AC3E}">
        <p14:creationId xmlns:p14="http://schemas.microsoft.com/office/powerpoint/2010/main" val="528509196"/>
      </p:ext>
    </p:extLst>
  </p:cSld>
  <p:clrMap bg1="dk1" tx1="lt1" bg2="dk2" tx2="lt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 id="2147483912" r:id="rId12"/>
    <p:sldLayoutId id="2147483913" r:id="rId13"/>
    <p:sldLayoutId id="2147483914" r:id="rId14"/>
    <p:sldLayoutId id="2147483915" r:id="rId15"/>
    <p:sldLayoutId id="2147483916" r:id="rId16"/>
    <p:sldLayoutId id="2147483917" r:id="rId17"/>
    <p:sldLayoutId id="2147483918" r:id="rId18"/>
    <p:sldLayoutId id="2147483919" r:id="rId19"/>
    <p:sldLayoutId id="2147483920" r:id="rId20"/>
    <p:sldLayoutId id="2147483921"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5" r:id="rId60"/>
    <p:sldLayoutId id="2147483816" r:id="rId61"/>
    <p:sldLayoutId id="2147483817" r:id="rId62"/>
    <p:sldLayoutId id="2147483818" r:id="rId63"/>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4">
          <p15:clr>
            <a:srgbClr val="F26B43"/>
          </p15:clr>
        </p15:guide>
        <p15:guide id="3" orient="horz" pos="4014">
          <p15:clr>
            <a:srgbClr val="F26B43"/>
          </p15:clr>
        </p15:guide>
        <p15:guide id="4" orient="horz" pos="30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hyperlink" Target="https://howtomechatronics.com/tutorials/g-code-explained-list-of-most-important-g-code-command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0.xml"/><Relationship Id="rId5" Type="http://schemas.openxmlformats.org/officeDocument/2006/relationships/image" Target="../media/image14.gif"/><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6.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5.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5.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F4E4D36-D998-4077-9B42-BA789BE570F6}"/>
              </a:ext>
            </a:extLst>
          </p:cNvPr>
          <p:cNvSpPr>
            <a:spLocks noGrp="1"/>
          </p:cNvSpPr>
          <p:nvPr>
            <p:ph type="ctrTitle"/>
          </p:nvPr>
        </p:nvSpPr>
        <p:spPr/>
        <p:txBody>
          <a:bodyPr>
            <a:noAutofit/>
          </a:bodyPr>
          <a:lstStyle/>
          <a:p>
            <a:r>
              <a:rPr lang="en-US" sz="4000" dirty="0"/>
              <a:t>MRN_0.2: An Open Hardware</a:t>
            </a:r>
            <a:br>
              <a:rPr lang="en-US" sz="4000" dirty="0"/>
            </a:br>
            <a:r>
              <a:rPr lang="en-US" sz="4000" dirty="0"/>
              <a:t>3-Axis Positioner</a:t>
            </a:r>
          </a:p>
        </p:txBody>
      </p:sp>
      <p:sp>
        <p:nvSpPr>
          <p:cNvPr id="3" name="Subtitle 3">
            <a:extLst>
              <a:ext uri="{FF2B5EF4-FFF2-40B4-BE49-F238E27FC236}">
                <a16:creationId xmlns:a16="http://schemas.microsoft.com/office/drawing/2014/main" id="{30AA819D-9365-4360-AC3B-36813CDA1FB9}"/>
              </a:ext>
            </a:extLst>
          </p:cNvPr>
          <p:cNvSpPr>
            <a:spLocks noGrp="1"/>
          </p:cNvSpPr>
          <p:nvPr>
            <p:ph type="subTitle" idx="1"/>
          </p:nvPr>
        </p:nvSpPr>
        <p:spPr/>
        <p:txBody>
          <a:bodyPr>
            <a:normAutofit fontScale="40000" lnSpcReduction="20000"/>
          </a:bodyPr>
          <a:lstStyle/>
          <a:p>
            <a:r>
              <a:rPr lang="en-US"/>
              <a:t>PCTO </a:t>
            </a:r>
            <a:r>
              <a:rPr lang="en-US" i="1"/>
              <a:t>June 26</a:t>
            </a:r>
            <a:r>
              <a:rPr lang="en-US" i="1" baseline="30000"/>
              <a:t>th</a:t>
            </a:r>
            <a:r>
              <a:rPr lang="en-US" i="1"/>
              <a:t>, 2025</a:t>
            </a:r>
          </a:p>
          <a:p>
            <a:r>
              <a:rPr lang="en-US"/>
              <a:t>Stefano Allegra</a:t>
            </a:r>
            <a:r>
              <a:rPr lang="en-US" i="1"/>
              <a:t>, Mechatronics High School Student</a:t>
            </a:r>
          </a:p>
          <a:p>
            <a:r>
              <a:rPr lang="en-US"/>
              <a:t>Federico Baldini</a:t>
            </a:r>
            <a:r>
              <a:rPr lang="en-US" i="1"/>
              <a:t>, Computer Science High School Student</a:t>
            </a:r>
          </a:p>
          <a:p>
            <a:r>
              <a:rPr lang="en-US"/>
              <a:t>Sofia Cacciapuoti</a:t>
            </a:r>
            <a:r>
              <a:rPr lang="en-US" i="1"/>
              <a:t>, Telecommunications  High School Student</a:t>
            </a:r>
          </a:p>
          <a:p>
            <a:r>
              <a:rPr lang="en-US"/>
              <a:t>Matteo Grasselli Fontana</a:t>
            </a:r>
            <a:r>
              <a:rPr lang="en-US" i="1"/>
              <a:t>, Computer Science High School Student</a:t>
            </a:r>
          </a:p>
        </p:txBody>
      </p:sp>
      <p:sp>
        <p:nvSpPr>
          <p:cNvPr id="4" name="Rectangle 3">
            <a:extLst>
              <a:ext uri="{FF2B5EF4-FFF2-40B4-BE49-F238E27FC236}">
                <a16:creationId xmlns:a16="http://schemas.microsoft.com/office/drawing/2014/main" id="{478C917B-F2DA-F992-18AC-132509EE910D}"/>
              </a:ext>
            </a:extLst>
          </p:cNvPr>
          <p:cNvSpPr/>
          <p:nvPr/>
        </p:nvSpPr>
        <p:spPr>
          <a:xfrm>
            <a:off x="10371221" y="6424863"/>
            <a:ext cx="1503947" cy="3489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21765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8EC5FC0-9A8A-4943-2055-1B1E7EA616DC}"/>
              </a:ext>
            </a:extLst>
          </p:cNvPr>
          <p:cNvSpPr/>
          <p:nvPr/>
        </p:nvSpPr>
        <p:spPr>
          <a:xfrm>
            <a:off x="7413169" y="4164584"/>
            <a:ext cx="2754093" cy="1495268"/>
          </a:xfrm>
          <a:prstGeom prst="rect">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5E76B43-C4EA-1BBA-ABAF-679BCDF70B12}"/>
              </a:ext>
            </a:extLst>
          </p:cNvPr>
          <p:cNvSpPr/>
          <p:nvPr/>
        </p:nvSpPr>
        <p:spPr>
          <a:xfrm>
            <a:off x="8430981" y="2274510"/>
            <a:ext cx="2754093" cy="1654629"/>
          </a:xfrm>
          <a:prstGeom prst="rect">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F5C99F-4164-FCA5-3FAE-1AFC8A685480}"/>
              </a:ext>
            </a:extLst>
          </p:cNvPr>
          <p:cNvSpPr/>
          <p:nvPr/>
        </p:nvSpPr>
        <p:spPr>
          <a:xfrm>
            <a:off x="7968336" y="634095"/>
            <a:ext cx="2754093" cy="1426028"/>
          </a:xfrm>
          <a:prstGeom prst="rect">
            <a:avLst/>
          </a:prstGeom>
          <a:solidFill>
            <a:schemeClr val="bg1"/>
          </a:solidFill>
          <a:ln w="571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Diagram 5">
            <a:extLst>
              <a:ext uri="{FF2B5EF4-FFF2-40B4-BE49-F238E27FC236}">
                <a16:creationId xmlns:a16="http://schemas.microsoft.com/office/drawing/2014/main" id="{A3D4E9BA-E1BD-C171-0CDA-4A12F9284B57}"/>
              </a:ext>
            </a:extLst>
          </p:cNvPr>
          <p:cNvGraphicFramePr/>
          <p:nvPr>
            <p:extLst>
              <p:ext uri="{D42A27DB-BD31-4B8C-83A1-F6EECF244321}">
                <p14:modId xmlns:p14="http://schemas.microsoft.com/office/powerpoint/2010/main" val="692511568"/>
              </p:ext>
            </p:extLst>
          </p:nvPr>
        </p:nvGraphicFramePr>
        <p:xfrm>
          <a:off x="0" y="0"/>
          <a:ext cx="89916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Right 9">
            <a:extLst>
              <a:ext uri="{FF2B5EF4-FFF2-40B4-BE49-F238E27FC236}">
                <a16:creationId xmlns:a16="http://schemas.microsoft.com/office/drawing/2014/main" id="{417E4E9E-21C3-F900-F2FB-EC3888DB1DC3}"/>
              </a:ext>
            </a:extLst>
          </p:cNvPr>
          <p:cNvSpPr/>
          <p:nvPr/>
        </p:nvSpPr>
        <p:spPr>
          <a:xfrm>
            <a:off x="6357257" y="1088566"/>
            <a:ext cx="1132114"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721B1A91-C3E1-894A-DCFC-AF7A819296C9}"/>
              </a:ext>
            </a:extLst>
          </p:cNvPr>
          <p:cNvSpPr/>
          <p:nvPr/>
        </p:nvSpPr>
        <p:spPr>
          <a:xfrm>
            <a:off x="7075706" y="2873224"/>
            <a:ext cx="1132114"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2FCC3F2-4BC0-09BC-AC04-DC5C8240FA0C}"/>
              </a:ext>
            </a:extLst>
          </p:cNvPr>
          <p:cNvSpPr/>
          <p:nvPr/>
        </p:nvSpPr>
        <p:spPr>
          <a:xfrm>
            <a:off x="6085105" y="4657882"/>
            <a:ext cx="1132114" cy="3918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2356FF7-B8EF-2250-E468-11B5C6C48B4D}"/>
              </a:ext>
            </a:extLst>
          </p:cNvPr>
          <p:cNvSpPr txBox="1"/>
          <p:nvPr/>
        </p:nvSpPr>
        <p:spPr>
          <a:xfrm>
            <a:off x="8131615" y="725077"/>
            <a:ext cx="2416637" cy="1446550"/>
          </a:xfrm>
          <a:prstGeom prst="rect">
            <a:avLst/>
          </a:prstGeom>
          <a:noFill/>
        </p:spPr>
        <p:txBody>
          <a:bodyPr wrap="square" rtlCol="0">
            <a:spAutoFit/>
          </a:bodyPr>
          <a:lstStyle/>
          <a:p>
            <a:r>
              <a:rPr lang="en-US" sz="1400"/>
              <a:t>type of flash storage used in devices like smartphones and cars to </a:t>
            </a:r>
            <a:r>
              <a:rPr lang="en-US" sz="1400" b="1"/>
              <a:t>permanently store data even when the power is off</a:t>
            </a:r>
            <a:r>
              <a:rPr lang="en-US" sz="1400"/>
              <a:t>.</a:t>
            </a:r>
          </a:p>
          <a:p>
            <a:endParaRPr lang="en-US"/>
          </a:p>
        </p:txBody>
      </p:sp>
      <p:sp>
        <p:nvSpPr>
          <p:cNvPr id="21" name="TextBox 20">
            <a:extLst>
              <a:ext uri="{FF2B5EF4-FFF2-40B4-BE49-F238E27FC236}">
                <a16:creationId xmlns:a16="http://schemas.microsoft.com/office/drawing/2014/main" id="{54ABD1D7-095F-A592-8C95-280EBABAE264}"/>
              </a:ext>
            </a:extLst>
          </p:cNvPr>
          <p:cNvSpPr txBox="1"/>
          <p:nvPr/>
        </p:nvSpPr>
        <p:spPr>
          <a:xfrm>
            <a:off x="8550727" y="2404015"/>
            <a:ext cx="2514600" cy="1661993"/>
          </a:xfrm>
          <a:prstGeom prst="rect">
            <a:avLst/>
          </a:prstGeom>
          <a:noFill/>
        </p:spPr>
        <p:txBody>
          <a:bodyPr wrap="square" rtlCol="0">
            <a:spAutoFit/>
          </a:bodyPr>
          <a:lstStyle/>
          <a:p>
            <a:r>
              <a:rPr lang="en-US" sz="1400"/>
              <a:t>Some of their security properties are data </a:t>
            </a:r>
            <a:r>
              <a:rPr lang="en-US" sz="1400" err="1"/>
              <a:t>encryption</a:t>
            </a:r>
            <a:r>
              <a:rPr lang="en-US" sz="1400"/>
              <a:t>, hardware security, importance of the sensitive data stored and the concept of key and password</a:t>
            </a:r>
          </a:p>
          <a:p>
            <a:endParaRPr lang="en-US"/>
          </a:p>
        </p:txBody>
      </p:sp>
      <p:sp>
        <p:nvSpPr>
          <p:cNvPr id="22" name="TextBox 21">
            <a:extLst>
              <a:ext uri="{FF2B5EF4-FFF2-40B4-BE49-F238E27FC236}">
                <a16:creationId xmlns:a16="http://schemas.microsoft.com/office/drawing/2014/main" id="{09C1B4D2-DE97-475F-0EAB-77AF729D55F1}"/>
              </a:ext>
            </a:extLst>
          </p:cNvPr>
          <p:cNvSpPr txBox="1"/>
          <p:nvPr/>
        </p:nvSpPr>
        <p:spPr>
          <a:xfrm>
            <a:off x="7532915" y="4262015"/>
            <a:ext cx="2514600" cy="1600438"/>
          </a:xfrm>
          <a:prstGeom prst="rect">
            <a:avLst/>
          </a:prstGeom>
          <a:noFill/>
        </p:spPr>
        <p:txBody>
          <a:bodyPr wrap="square" rtlCol="0">
            <a:spAutoFit/>
          </a:bodyPr>
          <a:lstStyle/>
          <a:p>
            <a:pPr lvl="0"/>
            <a:r>
              <a:rPr lang="en-US" sz="1600"/>
              <a:t>Importance of</a:t>
            </a:r>
            <a:r>
              <a:rPr lang="en-US" sz="1600">
                <a:highlight>
                  <a:srgbClr val="0000FF"/>
                </a:highlight>
              </a:rPr>
              <a:t> Fault injection </a:t>
            </a:r>
            <a:r>
              <a:rPr lang="en-US" sz="1600"/>
              <a:t>as a hardware security test.</a:t>
            </a:r>
          </a:p>
          <a:p>
            <a:pPr lvl="0"/>
            <a:r>
              <a:rPr lang="en-US" sz="1600"/>
              <a:t>BUT HOW COULD WE DO IT?</a:t>
            </a:r>
          </a:p>
          <a:p>
            <a:endParaRPr lang="en-US"/>
          </a:p>
        </p:txBody>
      </p:sp>
      <p:sp>
        <p:nvSpPr>
          <p:cNvPr id="2" name="Rectangle 1">
            <a:extLst>
              <a:ext uri="{FF2B5EF4-FFF2-40B4-BE49-F238E27FC236}">
                <a16:creationId xmlns:a16="http://schemas.microsoft.com/office/drawing/2014/main" id="{2E414AD0-F327-BDD9-B0C8-67EAB0BB1907}"/>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2235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a:extLst>
              <a:ext uri="{FF2B5EF4-FFF2-40B4-BE49-F238E27FC236}">
                <a16:creationId xmlns:a16="http://schemas.microsoft.com/office/drawing/2014/main" id="{14C9404C-995D-B742-5C34-2E70FDF0C102}"/>
              </a:ext>
            </a:extLst>
          </p:cNvPr>
          <p:cNvGraphicFramePr/>
          <p:nvPr>
            <p:extLst>
              <p:ext uri="{D42A27DB-BD31-4B8C-83A1-F6EECF244321}">
                <p14:modId xmlns:p14="http://schemas.microsoft.com/office/powerpoint/2010/main" val="1233414345"/>
              </p:ext>
            </p:extLst>
          </p:nvPr>
        </p:nvGraphicFramePr>
        <p:xfrm>
          <a:off x="2075542" y="59992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B2B93565-7475-4806-962F-8C414013C33A}"/>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290103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3EAAB7-780E-6C43-F9EC-B76853F4F018}"/>
            </a:ext>
          </a:extLst>
        </p:cNvPr>
        <p:cNvGrpSpPr/>
        <p:nvPr/>
      </p:nvGrpSpPr>
      <p:grpSpPr>
        <a:xfrm>
          <a:off x="0" y="0"/>
          <a:ext cx="0" cy="0"/>
          <a:chOff x="0" y="0"/>
          <a:chExt cx="0" cy="0"/>
        </a:xfrm>
      </p:grpSpPr>
      <p:pic>
        <p:nvPicPr>
          <p:cNvPr id="6" name="Picture 5" descr="A blue and white burst with a white center&#10;&#10;AI-generated content may be incorrect.">
            <a:extLst>
              <a:ext uri="{FF2B5EF4-FFF2-40B4-BE49-F238E27FC236}">
                <a16:creationId xmlns:a16="http://schemas.microsoft.com/office/drawing/2014/main" id="{1A898C4D-ED36-F938-0619-5E5943AD73AA}"/>
              </a:ext>
            </a:extLst>
          </p:cNvPr>
          <p:cNvPicPr>
            <a:picLocks noChangeAspect="1"/>
          </p:cNvPicPr>
          <p:nvPr/>
        </p:nvPicPr>
        <p:blipFill>
          <a:blip r:embed="rId3"/>
          <a:stretch>
            <a:fillRect/>
          </a:stretch>
        </p:blipFill>
        <p:spPr>
          <a:xfrm>
            <a:off x="6803061" y="1965960"/>
            <a:ext cx="5221380" cy="2937485"/>
          </a:xfrm>
          <a:prstGeom prst="rect">
            <a:avLst/>
          </a:prstGeom>
          <a:ln>
            <a:noFill/>
          </a:ln>
          <a:effectLst>
            <a:softEdge rad="112500"/>
          </a:effectLst>
        </p:spPr>
      </p:pic>
      <p:pic>
        <p:nvPicPr>
          <p:cNvPr id="18" name="Picture 17" descr="A blue arrow pointing to the right&#10;&#10;AI-generated content may be incorrect.">
            <a:extLst>
              <a:ext uri="{FF2B5EF4-FFF2-40B4-BE49-F238E27FC236}">
                <a16:creationId xmlns:a16="http://schemas.microsoft.com/office/drawing/2014/main" id="{F6AC2053-26A3-3B32-FB07-AD93C5A821DF}"/>
              </a:ext>
            </a:extLst>
          </p:cNvPr>
          <p:cNvPicPr>
            <a:picLocks noChangeAspect="1"/>
          </p:cNvPicPr>
          <p:nvPr/>
        </p:nvPicPr>
        <p:blipFill>
          <a:blip r:embed="rId4"/>
          <a:stretch>
            <a:fillRect/>
          </a:stretch>
        </p:blipFill>
        <p:spPr>
          <a:xfrm>
            <a:off x="4713034" y="2442168"/>
            <a:ext cx="2180687" cy="2124167"/>
          </a:xfrm>
          <a:prstGeom prst="rect">
            <a:avLst/>
          </a:prstGeom>
        </p:spPr>
      </p:pic>
      <p:pic>
        <p:nvPicPr>
          <p:cNvPr id="20" name="Picture 19" descr="A black and red machine with a red object&#10;&#10;AI-generated content may be incorrect.">
            <a:extLst>
              <a:ext uri="{FF2B5EF4-FFF2-40B4-BE49-F238E27FC236}">
                <a16:creationId xmlns:a16="http://schemas.microsoft.com/office/drawing/2014/main" id="{AF06CA89-E55D-AEBB-4CF3-DCC616EAF97C}"/>
              </a:ext>
            </a:extLst>
          </p:cNvPr>
          <p:cNvPicPr>
            <a:picLocks noChangeAspect="1"/>
          </p:cNvPicPr>
          <p:nvPr/>
        </p:nvPicPr>
        <p:blipFill>
          <a:blip r:embed="rId5"/>
          <a:stretch>
            <a:fillRect/>
          </a:stretch>
        </p:blipFill>
        <p:spPr>
          <a:xfrm>
            <a:off x="283245" y="1194349"/>
            <a:ext cx="4520449" cy="4584246"/>
          </a:xfrm>
          <a:prstGeom prst="rect">
            <a:avLst/>
          </a:prstGeom>
        </p:spPr>
      </p:pic>
      <p:pic>
        <p:nvPicPr>
          <p:cNvPr id="12" name="Picture 11" descr="A yellow and blue question mark&#10;&#10;AI-generated content may be incorrect.">
            <a:extLst>
              <a:ext uri="{FF2B5EF4-FFF2-40B4-BE49-F238E27FC236}">
                <a16:creationId xmlns:a16="http://schemas.microsoft.com/office/drawing/2014/main" id="{E49B67FE-AD3F-E2FA-4147-8116635332FF}"/>
              </a:ext>
            </a:extLst>
          </p:cNvPr>
          <p:cNvPicPr>
            <a:picLocks noChangeAspect="1"/>
          </p:cNvPicPr>
          <p:nvPr/>
        </p:nvPicPr>
        <p:blipFill>
          <a:blip r:embed="rId6"/>
          <a:stretch>
            <a:fillRect/>
          </a:stretch>
        </p:blipFill>
        <p:spPr>
          <a:xfrm>
            <a:off x="10156361" y="2501120"/>
            <a:ext cx="926067" cy="1581597"/>
          </a:xfrm>
          <a:prstGeom prst="rect">
            <a:avLst/>
          </a:prstGeom>
        </p:spPr>
      </p:pic>
      <p:pic>
        <p:nvPicPr>
          <p:cNvPr id="3" name="Picture 2">
            <a:extLst>
              <a:ext uri="{FF2B5EF4-FFF2-40B4-BE49-F238E27FC236}">
                <a16:creationId xmlns:a16="http://schemas.microsoft.com/office/drawing/2014/main" id="{00851677-93D6-2A15-DD80-864A9BBC83DD}"/>
              </a:ext>
            </a:extLst>
          </p:cNvPr>
          <p:cNvPicPr>
            <a:picLocks noChangeAspect="1"/>
          </p:cNvPicPr>
          <p:nvPr/>
        </p:nvPicPr>
        <p:blipFill>
          <a:blip r:embed="rId7"/>
          <a:stretch>
            <a:fillRect/>
          </a:stretch>
        </p:blipFill>
        <p:spPr>
          <a:xfrm rot="20831473">
            <a:off x="9940483" y="3316078"/>
            <a:ext cx="1688283" cy="296190"/>
          </a:xfrm>
          <a:prstGeom prst="rect">
            <a:avLst/>
          </a:prstGeom>
        </p:spPr>
      </p:pic>
      <p:pic>
        <p:nvPicPr>
          <p:cNvPr id="4" name="Picture 3" descr="A black rectangle with white lines&#10;&#10;AI-generated content may be incorrect.">
            <a:extLst>
              <a:ext uri="{FF2B5EF4-FFF2-40B4-BE49-F238E27FC236}">
                <a16:creationId xmlns:a16="http://schemas.microsoft.com/office/drawing/2014/main" id="{6642EEE0-9A7D-B01C-F156-0310AD518B23}"/>
              </a:ext>
            </a:extLst>
          </p:cNvPr>
          <p:cNvPicPr>
            <a:picLocks noChangeAspect="1"/>
          </p:cNvPicPr>
          <p:nvPr/>
        </p:nvPicPr>
        <p:blipFill>
          <a:blip r:embed="rId8"/>
          <a:stretch>
            <a:fillRect/>
          </a:stretch>
        </p:blipFill>
        <p:spPr>
          <a:xfrm>
            <a:off x="7299614" y="2424388"/>
            <a:ext cx="1982221" cy="2033047"/>
          </a:xfrm>
          <a:prstGeom prst="rect">
            <a:avLst/>
          </a:prstGeom>
        </p:spPr>
      </p:pic>
      <p:pic>
        <p:nvPicPr>
          <p:cNvPr id="8" name="Picture 7" descr="A blue and grey machine&#10;&#10;AI-generated content may be incorrect.">
            <a:extLst>
              <a:ext uri="{FF2B5EF4-FFF2-40B4-BE49-F238E27FC236}">
                <a16:creationId xmlns:a16="http://schemas.microsoft.com/office/drawing/2014/main" id="{F788DA90-A70D-EAD5-DE13-9BE6CDAE6417}"/>
              </a:ext>
            </a:extLst>
          </p:cNvPr>
          <p:cNvPicPr>
            <a:picLocks noChangeAspect="1"/>
          </p:cNvPicPr>
          <p:nvPr/>
        </p:nvPicPr>
        <p:blipFill>
          <a:blip r:embed="rId9"/>
          <a:stretch>
            <a:fillRect/>
          </a:stretch>
        </p:blipFill>
        <p:spPr>
          <a:xfrm>
            <a:off x="7299614" y="2424387"/>
            <a:ext cx="1982221" cy="2033047"/>
          </a:xfrm>
          <a:prstGeom prst="rect">
            <a:avLst/>
          </a:prstGeom>
        </p:spPr>
      </p:pic>
      <p:sp>
        <p:nvSpPr>
          <p:cNvPr id="2" name="Rectangle 1">
            <a:extLst>
              <a:ext uri="{FF2B5EF4-FFF2-40B4-BE49-F238E27FC236}">
                <a16:creationId xmlns:a16="http://schemas.microsoft.com/office/drawing/2014/main" id="{3AA57208-FC3A-FF36-8CDE-A645B8264B80}"/>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49737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3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448560-1DF0-DB43-C075-94B1FC48D2A8}"/>
              </a:ext>
            </a:extLst>
          </p:cNvPr>
          <p:cNvSpPr>
            <a:spLocks noGrp="1"/>
          </p:cNvSpPr>
          <p:nvPr>
            <p:ph idx="1"/>
          </p:nvPr>
        </p:nvSpPr>
        <p:spPr>
          <a:xfrm>
            <a:off x="647379" y="2305877"/>
            <a:ext cx="3497238" cy="3846443"/>
          </a:xfrm>
        </p:spPr>
        <p:txBody>
          <a:bodyPr>
            <a:normAutofit/>
          </a:bodyPr>
          <a:lstStyle/>
          <a:p>
            <a:pPr marL="0" indent="0">
              <a:buNone/>
            </a:pPr>
            <a:r>
              <a:rPr lang="en-US"/>
              <a:t>Our main goal was to use the printer’s construction as a basis on which to build upon to fit our use case, taking advantage only of the pieces that had been provided to us and several 3d printed parts to mount them together.</a:t>
            </a:r>
          </a:p>
        </p:txBody>
      </p:sp>
      <p:sp>
        <p:nvSpPr>
          <p:cNvPr id="8" name="Title 1">
            <a:extLst>
              <a:ext uri="{FF2B5EF4-FFF2-40B4-BE49-F238E27FC236}">
                <a16:creationId xmlns:a16="http://schemas.microsoft.com/office/drawing/2014/main" id="{7B94D13B-0F39-1BDB-D1DA-77BAB5FBD539}"/>
              </a:ext>
            </a:extLst>
          </p:cNvPr>
          <p:cNvSpPr>
            <a:spLocks noGrp="1"/>
          </p:cNvSpPr>
          <p:nvPr>
            <p:ph type="title"/>
          </p:nvPr>
        </p:nvSpPr>
        <p:spPr>
          <a:xfrm>
            <a:off x="647378" y="609759"/>
            <a:ext cx="3497239" cy="1305730"/>
          </a:xfrm>
        </p:spPr>
        <p:txBody>
          <a:bodyPr>
            <a:noAutofit/>
          </a:bodyPr>
          <a:lstStyle/>
          <a:p>
            <a:r>
              <a:rPr lang="en-US" sz="5400" b="1">
                <a:solidFill>
                  <a:srgbClr val="FFFF00"/>
                </a:solidFill>
              </a:rPr>
              <a:t>Design guidelines</a:t>
            </a:r>
          </a:p>
        </p:txBody>
      </p:sp>
      <p:pic>
        <p:nvPicPr>
          <p:cNvPr id="4" name="Picture 3" descr="A blue and grey machine&#10;&#10;AI-generated content may be incorrect.">
            <a:extLst>
              <a:ext uri="{FF2B5EF4-FFF2-40B4-BE49-F238E27FC236}">
                <a16:creationId xmlns:a16="http://schemas.microsoft.com/office/drawing/2014/main" id="{B0E6B4D5-7266-BCF7-5B1C-F7C5AE14FC5D}"/>
              </a:ext>
            </a:extLst>
          </p:cNvPr>
          <p:cNvPicPr>
            <a:picLocks noChangeAspect="1"/>
          </p:cNvPicPr>
          <p:nvPr/>
        </p:nvPicPr>
        <p:blipFill>
          <a:blip r:embed="rId3"/>
          <a:stretch>
            <a:fillRect/>
          </a:stretch>
        </p:blipFill>
        <p:spPr>
          <a:xfrm>
            <a:off x="5121519" y="317744"/>
            <a:ext cx="5851731" cy="6001776"/>
          </a:xfrm>
          <a:prstGeom prst="rect">
            <a:avLst/>
          </a:prstGeom>
        </p:spPr>
      </p:pic>
      <p:sp>
        <p:nvSpPr>
          <p:cNvPr id="2" name="Rectangle 1">
            <a:extLst>
              <a:ext uri="{FF2B5EF4-FFF2-40B4-BE49-F238E27FC236}">
                <a16:creationId xmlns:a16="http://schemas.microsoft.com/office/drawing/2014/main" id="{10E304D8-412F-BE8F-0E56-A4510FE41C20}"/>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0802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62CFFBB8-E539-483F-B9AA-088F7D4B17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7" name="Picture 86">
            <a:extLst>
              <a:ext uri="{FF2B5EF4-FFF2-40B4-BE49-F238E27FC236}">
                <a16:creationId xmlns:a16="http://schemas.microsoft.com/office/drawing/2014/main" id="{552C38B8-B7F9-478B-8D67-99B248A946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8" name="Rectangle 87">
            <a:extLst>
              <a:ext uri="{FF2B5EF4-FFF2-40B4-BE49-F238E27FC236}">
                <a16:creationId xmlns:a16="http://schemas.microsoft.com/office/drawing/2014/main" id="{8ADE9738-7B48-4F06-BA7B-E2CF9663A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9" name="Rectangle 88">
            <a:extLst>
              <a:ext uri="{FF2B5EF4-FFF2-40B4-BE49-F238E27FC236}">
                <a16:creationId xmlns:a16="http://schemas.microsoft.com/office/drawing/2014/main" id="{CAF43216-230D-4305-A1C8-B62D812B5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47675"/>
            <a:ext cx="11237976" cy="5930265"/>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20250625-WA0002">
            <a:hlinkClick r:id="" action="ppaction://media"/>
            <a:extLst>
              <a:ext uri="{FF2B5EF4-FFF2-40B4-BE49-F238E27FC236}">
                <a16:creationId xmlns:a16="http://schemas.microsoft.com/office/drawing/2014/main" id="{6F8F7ABB-64F4-03C1-3252-FEBA5E9BE87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7012" y="447675"/>
            <a:ext cx="11248001" cy="5930264"/>
          </a:xfrm>
          <a:prstGeom prst="rect">
            <a:avLst/>
          </a:prstGeom>
        </p:spPr>
      </p:pic>
      <p:pic>
        <p:nvPicPr>
          <p:cNvPr id="90" name="Picture 89">
            <a:extLst>
              <a:ext uri="{FF2B5EF4-FFF2-40B4-BE49-F238E27FC236}">
                <a16:creationId xmlns:a16="http://schemas.microsoft.com/office/drawing/2014/main" id="{ABFE1D33-74D4-49A6-BE38-4E9E88ED96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5" name="Rectangle 84">
            <a:extLst>
              <a:ext uri="{FF2B5EF4-FFF2-40B4-BE49-F238E27FC236}">
                <a16:creationId xmlns:a16="http://schemas.microsoft.com/office/drawing/2014/main" id="{8B596859-88E8-4EB6-B800-82A454647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Rectangle 1">
            <a:extLst>
              <a:ext uri="{FF2B5EF4-FFF2-40B4-BE49-F238E27FC236}">
                <a16:creationId xmlns:a16="http://schemas.microsoft.com/office/drawing/2014/main" id="{B000651F-70DD-1F6E-3812-B2D16AE6CE21}"/>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467953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2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95894-6485-7164-06C6-751EAEF69FC7}"/>
              </a:ext>
            </a:extLst>
          </p:cNvPr>
          <p:cNvSpPr>
            <a:spLocks noGrp="1"/>
          </p:cNvSpPr>
          <p:nvPr>
            <p:ph type="title"/>
          </p:nvPr>
        </p:nvSpPr>
        <p:spPr>
          <a:xfrm>
            <a:off x="5620882" y="1579306"/>
            <a:ext cx="5373190" cy="1305730"/>
          </a:xfrm>
        </p:spPr>
        <p:txBody>
          <a:bodyPr>
            <a:noAutofit/>
          </a:bodyPr>
          <a:lstStyle/>
          <a:p>
            <a:r>
              <a:rPr lang="en-US" sz="4400" b="1">
                <a:solidFill>
                  <a:srgbClr val="00B0F0"/>
                </a:solidFill>
              </a:rPr>
              <a:t>Requirements / Documentation</a:t>
            </a:r>
          </a:p>
        </p:txBody>
      </p:sp>
      <p:pic>
        <p:nvPicPr>
          <p:cNvPr id="7" name="Content Placeholder 6" descr="A red and white striped background&#10;&#10;AI-generated content may be incorrect.">
            <a:extLst>
              <a:ext uri="{FF2B5EF4-FFF2-40B4-BE49-F238E27FC236}">
                <a16:creationId xmlns:a16="http://schemas.microsoft.com/office/drawing/2014/main" id="{CF4658BE-75B0-E576-56F8-85A75BF3AA3C}"/>
              </a:ext>
            </a:extLst>
          </p:cNvPr>
          <p:cNvPicPr>
            <a:picLocks noGrp="1" noChangeAspect="1"/>
          </p:cNvPicPr>
          <p:nvPr>
            <p:ph idx="1"/>
          </p:nvPr>
        </p:nvPicPr>
        <p:blipFill>
          <a:blip r:embed="rId3"/>
          <a:stretch>
            <a:fillRect/>
          </a:stretch>
        </p:blipFill>
        <p:spPr>
          <a:xfrm>
            <a:off x="982932" y="1021212"/>
            <a:ext cx="3675832" cy="51157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Text Placeholder 3">
            <a:extLst>
              <a:ext uri="{FF2B5EF4-FFF2-40B4-BE49-F238E27FC236}">
                <a16:creationId xmlns:a16="http://schemas.microsoft.com/office/drawing/2014/main" id="{B7A52880-712F-2E4F-8B49-313A2D97ADD2}"/>
              </a:ext>
            </a:extLst>
          </p:cNvPr>
          <p:cNvSpPr>
            <a:spLocks noGrp="1"/>
          </p:cNvSpPr>
          <p:nvPr>
            <p:ph type="body" sz="quarter" idx="10"/>
          </p:nvPr>
        </p:nvSpPr>
        <p:spPr>
          <a:xfrm>
            <a:off x="486156" y="657341"/>
            <a:ext cx="11219688" cy="347663"/>
          </a:xfrm>
        </p:spPr>
        <p:txBody>
          <a:bodyPr>
            <a:normAutofit/>
          </a:bodyPr>
          <a:lstStyle/>
          <a:p>
            <a:r>
              <a:rPr lang="en-US"/>
              <a:t> </a:t>
            </a:r>
          </a:p>
        </p:txBody>
      </p:sp>
      <p:sp>
        <p:nvSpPr>
          <p:cNvPr id="8" name="TextBox 7">
            <a:extLst>
              <a:ext uri="{FF2B5EF4-FFF2-40B4-BE49-F238E27FC236}">
                <a16:creationId xmlns:a16="http://schemas.microsoft.com/office/drawing/2014/main" id="{9217AA36-747F-C173-1ABB-9B3CC8B8213E}"/>
              </a:ext>
            </a:extLst>
          </p:cNvPr>
          <p:cNvSpPr txBox="1"/>
          <p:nvPr/>
        </p:nvSpPr>
        <p:spPr>
          <a:xfrm>
            <a:off x="5620882" y="3292823"/>
            <a:ext cx="5588186" cy="1631216"/>
          </a:xfrm>
          <a:prstGeom prst="rect">
            <a:avLst/>
          </a:prstGeom>
          <a:noFill/>
        </p:spPr>
        <p:txBody>
          <a:bodyPr wrap="square" rtlCol="0">
            <a:spAutoFit/>
          </a:bodyPr>
          <a:lstStyle/>
          <a:p>
            <a:r>
              <a:rPr lang="en-US" sz="2000"/>
              <a:t>A strategic effort throughout the entire project: defining clear </a:t>
            </a:r>
            <a:r>
              <a:rPr lang="en-US" sz="2000" b="1"/>
              <a:t>goals</a:t>
            </a:r>
            <a:r>
              <a:rPr lang="en-US" sz="2000"/>
              <a:t>, constraints, and </a:t>
            </a:r>
            <a:r>
              <a:rPr lang="en-US" sz="2000" b="1"/>
              <a:t>requirements</a:t>
            </a:r>
            <a:r>
              <a:rPr lang="en-US" sz="2000"/>
              <a:t> guided every decision, ensuring </a:t>
            </a:r>
            <a:r>
              <a:rPr lang="en-US" sz="2000" b="1"/>
              <a:t>efficient use of time and materials</a:t>
            </a:r>
            <a:r>
              <a:rPr lang="en-US" sz="2000"/>
              <a:t>, and keeping the development aligned with the final objective.</a:t>
            </a:r>
          </a:p>
        </p:txBody>
      </p:sp>
      <p:sp>
        <p:nvSpPr>
          <p:cNvPr id="3" name="Rectangle 2">
            <a:extLst>
              <a:ext uri="{FF2B5EF4-FFF2-40B4-BE49-F238E27FC236}">
                <a16:creationId xmlns:a16="http://schemas.microsoft.com/office/drawing/2014/main" id="{DD05DACB-457A-EFFA-68A5-25516C8FAB6E}"/>
              </a:ext>
            </a:extLst>
          </p:cNvPr>
          <p:cNvSpPr/>
          <p:nvPr/>
        </p:nvSpPr>
        <p:spPr>
          <a:xfrm>
            <a:off x="10359189" y="6364705"/>
            <a:ext cx="1832811" cy="4932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A19198C-75C9-04DA-1779-30A8F675D8AE}"/>
              </a:ext>
            </a:extLst>
          </p:cNvPr>
          <p:cNvSpPr/>
          <p:nvPr/>
        </p:nvSpPr>
        <p:spPr>
          <a:xfrm rot="315223">
            <a:off x="2081795" y="2622885"/>
            <a:ext cx="1478103" cy="208548"/>
          </a:xfrm>
          <a:prstGeom prst="rect">
            <a:avLst/>
          </a:prstGeom>
          <a:solidFill>
            <a:srgbClr val="9D18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6C4AFA-F2E3-3173-765D-68281D892406}"/>
              </a:ext>
            </a:extLst>
          </p:cNvPr>
          <p:cNvSpPr/>
          <p:nvPr/>
        </p:nvSpPr>
        <p:spPr>
          <a:xfrm rot="315223">
            <a:off x="2457364" y="5535590"/>
            <a:ext cx="920262" cy="149624"/>
          </a:xfrm>
          <a:prstGeom prst="rect">
            <a:avLst/>
          </a:prstGeom>
          <a:solidFill>
            <a:srgbClr val="9D18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991911"/>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1CFC1BB-C5B3-4479-9752-C53221627F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C56FCE19-3103-4473-A92E-E38D00FCD00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a:extLst>
              <a:ext uri="{FF2B5EF4-FFF2-40B4-BE49-F238E27FC236}">
                <a16:creationId xmlns:a16="http://schemas.microsoft.com/office/drawing/2014/main" id="{E909C556-FC01-4870-ABC0-8D5C17BD0F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a:extLst>
              <a:ext uri="{FF2B5EF4-FFF2-40B4-BE49-F238E27FC236}">
                <a16:creationId xmlns:a16="http://schemas.microsoft.com/office/drawing/2014/main" id="{C6DB8A24-0DF2-4AB3-9191-C02AB6937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6924F406-F250-4FCF-A28E-52F364A5A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pSp>
        <p:nvGrpSpPr>
          <p:cNvPr id="20" name="Group 19">
            <a:extLst>
              <a:ext uri="{FF2B5EF4-FFF2-40B4-BE49-F238E27FC236}">
                <a16:creationId xmlns:a16="http://schemas.microsoft.com/office/drawing/2014/main" id="{5B988D63-FA8B-436C-902E-E5005BC0492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1" name="Rectangle 20">
              <a:extLst>
                <a:ext uri="{FF2B5EF4-FFF2-40B4-BE49-F238E27FC236}">
                  <a16:creationId xmlns:a16="http://schemas.microsoft.com/office/drawing/2014/main" id="{2FD177FB-983E-4035-8B7A-655342A7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596D9C3-C0FC-4500-A696-55B9F77BB7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4" name="Rectangle 23">
            <a:extLst>
              <a:ext uri="{FF2B5EF4-FFF2-40B4-BE49-F238E27FC236}">
                <a16:creationId xmlns:a16="http://schemas.microsoft.com/office/drawing/2014/main" id="{C493E730-2044-49B5-A022-B8D6F359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9910AE6D-EF0D-ADF6-84BB-CD1FA9D02FBD}"/>
              </a:ext>
            </a:extLst>
          </p:cNvPr>
          <p:cNvSpPr>
            <a:spLocks noGrp="1"/>
          </p:cNvSpPr>
          <p:nvPr>
            <p:ph type="title"/>
          </p:nvPr>
        </p:nvSpPr>
        <p:spPr>
          <a:xfrm>
            <a:off x="680321" y="753228"/>
            <a:ext cx="6959999" cy="1080938"/>
          </a:xfrm>
        </p:spPr>
        <p:txBody>
          <a:bodyPr vert="horz" lIns="91440" tIns="45720" rIns="91440" bIns="45720" rtlCol="0" anchor="ctr">
            <a:normAutofit/>
          </a:bodyPr>
          <a:lstStyle/>
          <a:p>
            <a:r>
              <a:rPr lang="en-US"/>
              <a:t>Software</a:t>
            </a:r>
          </a:p>
        </p:txBody>
      </p:sp>
      <p:pic>
        <p:nvPicPr>
          <p:cNvPr id="26" name="Picture 25">
            <a:extLst>
              <a:ext uri="{FF2B5EF4-FFF2-40B4-BE49-F238E27FC236}">
                <a16:creationId xmlns:a16="http://schemas.microsoft.com/office/drawing/2014/main" id="{78976801-4346-4636-BA62-265C81DFE7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BBFCC438-9C40-CE8B-4ED7-67ED6AAFC292}"/>
              </a:ext>
            </a:extLst>
          </p:cNvPr>
          <p:cNvSpPr>
            <a:spLocks noGrp="1"/>
          </p:cNvSpPr>
          <p:nvPr>
            <p:ph idx="1"/>
          </p:nvPr>
        </p:nvSpPr>
        <p:spPr>
          <a:xfrm>
            <a:off x="680321" y="2336873"/>
            <a:ext cx="6423211" cy="3599316"/>
          </a:xfrm>
        </p:spPr>
        <p:txBody>
          <a:bodyPr vert="horz" lIns="91440" tIns="45720" rIns="91440" bIns="45720" rtlCol="0">
            <a:normAutofit/>
          </a:bodyPr>
          <a:lstStyle/>
          <a:p>
            <a:pPr marL="0"/>
            <a:r>
              <a:rPr lang="en-US" sz="2000"/>
              <a:t>Using Python, we developed a library to hack the 3D printer. Starting from three coordinates (X,Y,Z) we handled the transmission of </a:t>
            </a:r>
            <a:r>
              <a:rPr lang="en-US" sz="2000">
                <a:hlinkClick r:id="rId6"/>
              </a:rPr>
              <a:t>G-CODE</a:t>
            </a:r>
            <a:r>
              <a:rPr lang="en-US" sz="2000"/>
              <a:t> commands to the printer to move the extrusor on a certain position that reflects the coordinates indicated.</a:t>
            </a:r>
          </a:p>
        </p:txBody>
      </p:sp>
      <p:pic>
        <p:nvPicPr>
          <p:cNvPr id="5" name="Picture 4" descr="A screen shot of a computer program&#10;&#10;AI-generated content may be incorrect.">
            <a:extLst>
              <a:ext uri="{FF2B5EF4-FFF2-40B4-BE49-F238E27FC236}">
                <a16:creationId xmlns:a16="http://schemas.microsoft.com/office/drawing/2014/main" id="{0647D477-34F7-24A7-2E05-125F3FBCCAC7}"/>
              </a:ext>
            </a:extLst>
          </p:cNvPr>
          <p:cNvPicPr>
            <a:picLocks noChangeAspect="1"/>
          </p:cNvPicPr>
          <p:nvPr/>
        </p:nvPicPr>
        <p:blipFill>
          <a:blip r:embed="rId7"/>
          <a:srcRect r="6957" b="1"/>
          <a:stretch>
            <a:fillRect/>
          </a:stretch>
        </p:blipFill>
        <p:spPr>
          <a:xfrm>
            <a:off x="7547810" y="10"/>
            <a:ext cx="4641013" cy="6856310"/>
          </a:xfrm>
          <a:prstGeom prst="rect">
            <a:avLst/>
          </a:prstGeom>
          <a:ln>
            <a:noFill/>
          </a:ln>
          <a:effectLst/>
        </p:spPr>
      </p:pic>
    </p:spTree>
    <p:extLst>
      <p:ext uri="{BB962C8B-B14F-4D97-AF65-F5344CB8AC3E}">
        <p14:creationId xmlns:p14="http://schemas.microsoft.com/office/powerpoint/2010/main" val="392852650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ought Bubble: Cloud 3">
            <a:extLst>
              <a:ext uri="{FF2B5EF4-FFF2-40B4-BE49-F238E27FC236}">
                <a16:creationId xmlns:a16="http://schemas.microsoft.com/office/drawing/2014/main" id="{978214E9-CBE7-3E4D-78A1-E674B496A216}"/>
              </a:ext>
            </a:extLst>
          </p:cNvPr>
          <p:cNvSpPr/>
          <p:nvPr/>
        </p:nvSpPr>
        <p:spPr>
          <a:xfrm>
            <a:off x="1028700" y="1583246"/>
            <a:ext cx="10134600" cy="3156857"/>
          </a:xfrm>
          <a:prstGeom prst="cloudCallou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45EAFE8-79B8-3DA5-D63E-2B15C465A53B}"/>
              </a:ext>
            </a:extLst>
          </p:cNvPr>
          <p:cNvSpPr txBox="1"/>
          <p:nvPr/>
        </p:nvSpPr>
        <p:spPr>
          <a:xfrm>
            <a:off x="2122715" y="2721114"/>
            <a:ext cx="9481457" cy="707886"/>
          </a:xfrm>
          <a:prstGeom prst="rect">
            <a:avLst/>
          </a:prstGeom>
          <a:noFill/>
        </p:spPr>
        <p:txBody>
          <a:bodyPr wrap="square" rtlCol="0">
            <a:spAutoFit/>
          </a:bodyPr>
          <a:lstStyle/>
          <a:p>
            <a:r>
              <a:rPr lang="en-US" sz="4000" b="1"/>
              <a:t>THANK YOU FOR THE ATTENTION!</a:t>
            </a:r>
          </a:p>
        </p:txBody>
      </p:sp>
      <p:sp>
        <p:nvSpPr>
          <p:cNvPr id="2" name="Rectangle 1">
            <a:extLst>
              <a:ext uri="{FF2B5EF4-FFF2-40B4-BE49-F238E27FC236}">
                <a16:creationId xmlns:a16="http://schemas.microsoft.com/office/drawing/2014/main" id="{E80C152F-A941-94F2-5B6A-840A8B52AA11}"/>
              </a:ext>
            </a:extLst>
          </p:cNvPr>
          <p:cNvSpPr/>
          <p:nvPr/>
        </p:nvSpPr>
        <p:spPr>
          <a:xfrm>
            <a:off x="397042" y="4740103"/>
            <a:ext cx="3368842" cy="4932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9B060E-036A-6DEE-A3DA-B45DBE356145}"/>
              </a:ext>
            </a:extLst>
          </p:cNvPr>
          <p:cNvSpPr/>
          <p:nvPr/>
        </p:nvSpPr>
        <p:spPr>
          <a:xfrm>
            <a:off x="438293" y="5804558"/>
            <a:ext cx="8332727" cy="62030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974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10" name="Picture 9" descr="A group of people in lab coats&#10;&#10;AI-generated content may be incorrect.">
            <a:extLst>
              <a:ext uri="{FF2B5EF4-FFF2-40B4-BE49-F238E27FC236}">
                <a16:creationId xmlns:a16="http://schemas.microsoft.com/office/drawing/2014/main" id="{DF2979D3-7223-7DFA-0CED-8825BFABB47F}"/>
              </a:ext>
            </a:extLst>
          </p:cNvPr>
          <p:cNvPicPr>
            <a:picLocks noChangeAspect="1"/>
          </p:cNvPicPr>
          <p:nvPr/>
        </p:nvPicPr>
        <p:blipFill>
          <a:blip r:embed="rId3"/>
          <a:srcRect r="-1" b="24998"/>
          <a:stretch>
            <a:fillRect/>
          </a:stretch>
        </p:blipFill>
        <p:spPr>
          <a:xfrm>
            <a:off x="20" y="-12022"/>
            <a:ext cx="12191675" cy="6857990"/>
          </a:xfrm>
          <a:prstGeom prst="rect">
            <a:avLst/>
          </a:prstGeom>
        </p:spPr>
      </p:pic>
      <p:sp>
        <p:nvSpPr>
          <p:cNvPr id="2" name="Title 1">
            <a:extLst>
              <a:ext uri="{FF2B5EF4-FFF2-40B4-BE49-F238E27FC236}">
                <a16:creationId xmlns:a16="http://schemas.microsoft.com/office/drawing/2014/main" id="{25B92B81-6073-38EF-F974-CF3E4CF5EC75}"/>
              </a:ext>
            </a:extLst>
          </p:cNvPr>
          <p:cNvSpPr>
            <a:spLocks noGrp="1"/>
          </p:cNvSpPr>
          <p:nvPr>
            <p:ph type="title"/>
          </p:nvPr>
        </p:nvSpPr>
        <p:spPr>
          <a:xfrm>
            <a:off x="6880170" y="5909397"/>
            <a:ext cx="5311525" cy="632280"/>
          </a:xfrm>
          <a:solidFill>
            <a:srgbClr val="C04900"/>
          </a:solidFill>
        </p:spPr>
        <p:txBody>
          <a:bodyPr vert="horz" lIns="91440" tIns="45720" rIns="91440" bIns="45720" rtlCol="0" anchor="t">
            <a:normAutofit/>
          </a:bodyPr>
          <a:lstStyle/>
          <a:p>
            <a:pPr algn="ctr"/>
            <a:r>
              <a:rPr lang="en-US">
                <a:solidFill>
                  <a:srgbClr val="FFFFFE"/>
                </a:solidFill>
              </a:rPr>
              <a:t>The Team</a:t>
            </a:r>
          </a:p>
        </p:txBody>
      </p:sp>
      <p:sp>
        <p:nvSpPr>
          <p:cNvPr id="3" name="Rectangle 2">
            <a:extLst>
              <a:ext uri="{FF2B5EF4-FFF2-40B4-BE49-F238E27FC236}">
                <a16:creationId xmlns:a16="http://schemas.microsoft.com/office/drawing/2014/main" id="{1331C2D0-54CF-C788-C83E-0C3F075C21D0}"/>
              </a:ext>
            </a:extLst>
          </p:cNvPr>
          <p:cNvSpPr/>
          <p:nvPr/>
        </p:nvSpPr>
        <p:spPr>
          <a:xfrm>
            <a:off x="2216727" y="4147127"/>
            <a:ext cx="244764" cy="14316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A24FC0-90CF-0377-5390-EEE207FAB89F}"/>
              </a:ext>
            </a:extLst>
          </p:cNvPr>
          <p:cNvSpPr/>
          <p:nvPr/>
        </p:nvSpPr>
        <p:spPr>
          <a:xfrm>
            <a:off x="1681018" y="4899891"/>
            <a:ext cx="350982" cy="42025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278E2F1-9590-2DD1-3986-AB74CC473A5B}"/>
              </a:ext>
            </a:extLst>
          </p:cNvPr>
          <p:cNvSpPr/>
          <p:nvPr/>
        </p:nvSpPr>
        <p:spPr>
          <a:xfrm>
            <a:off x="4022436" y="4075545"/>
            <a:ext cx="244764" cy="14316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E62A9A-E962-2DE3-AEE9-08CD9F1934FD}"/>
              </a:ext>
            </a:extLst>
          </p:cNvPr>
          <p:cNvSpPr/>
          <p:nvPr/>
        </p:nvSpPr>
        <p:spPr>
          <a:xfrm>
            <a:off x="5301673" y="4364181"/>
            <a:ext cx="244764" cy="14316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6E36052-D738-98AB-5BDA-DF83507D499F}"/>
              </a:ext>
            </a:extLst>
          </p:cNvPr>
          <p:cNvSpPr/>
          <p:nvPr/>
        </p:nvSpPr>
        <p:spPr>
          <a:xfrm>
            <a:off x="8624302" y="4221017"/>
            <a:ext cx="244764" cy="14316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39C2C1-DBCD-059A-3EA2-3598BA89B80D}"/>
              </a:ext>
            </a:extLst>
          </p:cNvPr>
          <p:cNvSpPr/>
          <p:nvPr/>
        </p:nvSpPr>
        <p:spPr>
          <a:xfrm>
            <a:off x="7157876" y="4435763"/>
            <a:ext cx="101905" cy="143164"/>
          </a:xfrm>
          <a:prstGeom prst="rect">
            <a:avLst/>
          </a:prstGeom>
          <a:solidFill>
            <a:srgbClr val="CACA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8F1470-F365-BFF5-D960-924E54221765}"/>
              </a:ext>
            </a:extLst>
          </p:cNvPr>
          <p:cNvSpPr/>
          <p:nvPr/>
        </p:nvSpPr>
        <p:spPr>
          <a:xfrm>
            <a:off x="5052598" y="4507345"/>
            <a:ext cx="179802" cy="258619"/>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2BA215-D403-9D5B-2129-9CD74BD19FBC}"/>
              </a:ext>
            </a:extLst>
          </p:cNvPr>
          <p:cNvSpPr/>
          <p:nvPr/>
        </p:nvSpPr>
        <p:spPr>
          <a:xfrm>
            <a:off x="5052598" y="4017817"/>
            <a:ext cx="78202" cy="258619"/>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A7E026-A3BC-3B95-BFEC-D25F02849A61}"/>
              </a:ext>
            </a:extLst>
          </p:cNvPr>
          <p:cNvSpPr/>
          <p:nvPr/>
        </p:nvSpPr>
        <p:spPr>
          <a:xfrm rot="674975">
            <a:off x="5262572" y="4026528"/>
            <a:ext cx="78202" cy="258619"/>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5E2E3BE-7639-C213-EBD4-977C24AA74EA}"/>
              </a:ext>
            </a:extLst>
          </p:cNvPr>
          <p:cNvSpPr/>
          <p:nvPr/>
        </p:nvSpPr>
        <p:spPr>
          <a:xfrm rot="674975">
            <a:off x="6851227" y="3857964"/>
            <a:ext cx="78202" cy="258619"/>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74C166B-8E90-8A68-E28B-E4A376284187}"/>
              </a:ext>
            </a:extLst>
          </p:cNvPr>
          <p:cNvSpPr/>
          <p:nvPr/>
        </p:nvSpPr>
        <p:spPr>
          <a:xfrm rot="674975">
            <a:off x="6724075" y="4315165"/>
            <a:ext cx="78202" cy="258619"/>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3396F62-6DBE-08EC-1CF0-06B3FDD30AB3}"/>
              </a:ext>
            </a:extLst>
          </p:cNvPr>
          <p:cNvSpPr/>
          <p:nvPr/>
        </p:nvSpPr>
        <p:spPr>
          <a:xfrm rot="21213092">
            <a:off x="6525239" y="3849917"/>
            <a:ext cx="45719" cy="353413"/>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7632BC1-78DE-AA13-77EB-74FC3A4D502C}"/>
              </a:ext>
            </a:extLst>
          </p:cNvPr>
          <p:cNvSpPr/>
          <p:nvPr/>
        </p:nvSpPr>
        <p:spPr>
          <a:xfrm rot="569518">
            <a:off x="8309317" y="3849919"/>
            <a:ext cx="45719" cy="353413"/>
          </a:xfrm>
          <a:prstGeom prst="rect">
            <a:avLst/>
          </a:prstGeom>
          <a:solidFill>
            <a:srgbClr val="7876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70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321D838-2C7E-4177-9DD3-DAC78324A2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0146E45C-1450-4186-B501-74F221F897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31" name="Picture 30">
            <a:extLst>
              <a:ext uri="{FF2B5EF4-FFF2-40B4-BE49-F238E27FC236}">
                <a16:creationId xmlns:a16="http://schemas.microsoft.com/office/drawing/2014/main" id="{EEDDA48B-BC04-4915-ADA3-A1A9522EB0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32" name="Rectangle 31">
            <a:extLst>
              <a:ext uri="{FF2B5EF4-FFF2-40B4-BE49-F238E27FC236}">
                <a16:creationId xmlns:a16="http://schemas.microsoft.com/office/drawing/2014/main" id="{78C9D07A-5A22-4E55-B18A-47CF07E50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4" name="Rectangle 33">
            <a:extLst>
              <a:ext uri="{FF2B5EF4-FFF2-40B4-BE49-F238E27FC236}">
                <a16:creationId xmlns:a16="http://schemas.microsoft.com/office/drawing/2014/main" id="{3D71E629-0739-4A59-972B-A9E9A4500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36" name="Rectangle 35">
            <a:extLst>
              <a:ext uri="{FF2B5EF4-FFF2-40B4-BE49-F238E27FC236}">
                <a16:creationId xmlns:a16="http://schemas.microsoft.com/office/drawing/2014/main" id="{4930BBBA-6F9F-4D27-AD61-45935240C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FED5ABE-AA8E-4BAE-B923-EB99ABDE02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8207"/>
            <a:ext cx="12192000" cy="6858000"/>
          </a:xfrm>
          <a:prstGeom prst="rect">
            <a:avLst/>
          </a:prstGeom>
        </p:spPr>
      </p:pic>
      <p:pic>
        <p:nvPicPr>
          <p:cNvPr id="38" name="Picture 37">
            <a:extLst>
              <a:ext uri="{FF2B5EF4-FFF2-40B4-BE49-F238E27FC236}">
                <a16:creationId xmlns:a16="http://schemas.microsoft.com/office/drawing/2014/main" id="{E0811D79-2C71-4B37-82AD-761836DCBD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688333"/>
            <a:ext cx="6400800" cy="185701"/>
          </a:xfrm>
          <a:prstGeom prst="rect">
            <a:avLst/>
          </a:prstGeom>
        </p:spPr>
      </p:pic>
      <p:sp>
        <p:nvSpPr>
          <p:cNvPr id="39" name="Rectangle 38">
            <a:extLst>
              <a:ext uri="{FF2B5EF4-FFF2-40B4-BE49-F238E27FC236}">
                <a16:creationId xmlns:a16="http://schemas.microsoft.com/office/drawing/2014/main" id="{929B6C0D-2AB5-4965-B573-1D00F1D0B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162908"/>
            <a:ext cx="6411743" cy="2532185"/>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55E4910-C27B-C50D-9FBF-53DEA211402B}"/>
              </a:ext>
            </a:extLst>
          </p:cNvPr>
          <p:cNvSpPr>
            <a:spLocks noGrp="1"/>
          </p:cNvSpPr>
          <p:nvPr>
            <p:ph type="title"/>
          </p:nvPr>
        </p:nvSpPr>
        <p:spPr>
          <a:xfrm>
            <a:off x="680322" y="2403231"/>
            <a:ext cx="5192940" cy="2133600"/>
          </a:xfrm>
        </p:spPr>
        <p:txBody>
          <a:bodyPr vert="horz" lIns="91440" tIns="45720" rIns="91440" bIns="45720" rtlCol="0" anchor="ctr">
            <a:normAutofit/>
          </a:bodyPr>
          <a:lstStyle/>
          <a:p>
            <a:pPr algn="r"/>
            <a:r>
              <a:rPr lang="en-US" sz="4200"/>
              <a:t>WHAT HAS BEEN OUR CONTRIBUTION TO THE COMPANY?</a:t>
            </a:r>
          </a:p>
        </p:txBody>
      </p:sp>
      <p:pic>
        <p:nvPicPr>
          <p:cNvPr id="6" name="Picture 5" descr="A cartoon of a spongebob squarepants&#10;&#10;AI-generated content may be incorrect.">
            <a:extLst>
              <a:ext uri="{FF2B5EF4-FFF2-40B4-BE49-F238E27FC236}">
                <a16:creationId xmlns:a16="http://schemas.microsoft.com/office/drawing/2014/main" id="{ED87D2E0-D469-EE48-BD7D-5F4BD881F9BB}"/>
              </a:ext>
            </a:extLst>
          </p:cNvPr>
          <p:cNvPicPr>
            <a:picLocks noChangeAspect="1"/>
          </p:cNvPicPr>
          <p:nvPr/>
        </p:nvPicPr>
        <p:blipFill>
          <a:blip r:embed="rId5"/>
          <a:stretch>
            <a:fillRect/>
          </a:stretch>
        </p:blipFill>
        <p:spPr>
          <a:xfrm>
            <a:off x="6402519" y="2182786"/>
            <a:ext cx="5789481" cy="2505547"/>
          </a:xfrm>
          <a:prstGeom prst="rect">
            <a:avLst/>
          </a:prstGeom>
        </p:spPr>
      </p:pic>
    </p:spTree>
    <p:extLst>
      <p:ext uri="{BB962C8B-B14F-4D97-AF65-F5344CB8AC3E}">
        <p14:creationId xmlns:p14="http://schemas.microsoft.com/office/powerpoint/2010/main" val="18320217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4398B-554F-A812-0F25-1313C9BC7889}"/>
            </a:ext>
          </a:extLst>
        </p:cNvPr>
        <p:cNvGrpSpPr/>
        <p:nvPr/>
      </p:nvGrpSpPr>
      <p:grpSpPr>
        <a:xfrm>
          <a:off x="0" y="0"/>
          <a:ext cx="0" cy="0"/>
          <a:chOff x="0" y="0"/>
          <a:chExt cx="0" cy="0"/>
        </a:xfrm>
      </p:grpSpPr>
      <p:pic>
        <p:nvPicPr>
          <p:cNvPr id="19" name="Picture 18" descr="A cell phone with a map and pins on it&#10;&#10;AI-generated content may be incorrect.">
            <a:extLst>
              <a:ext uri="{FF2B5EF4-FFF2-40B4-BE49-F238E27FC236}">
                <a16:creationId xmlns:a16="http://schemas.microsoft.com/office/drawing/2014/main" id="{931C81EA-0A0B-5F28-C3D7-17994D41DD12}"/>
              </a:ext>
            </a:extLst>
          </p:cNvPr>
          <p:cNvPicPr>
            <a:picLocks noChangeAspect="1"/>
          </p:cNvPicPr>
          <p:nvPr/>
        </p:nvPicPr>
        <p:blipFill>
          <a:blip r:embed="rId3"/>
          <a:stretch>
            <a:fillRect/>
          </a:stretch>
        </p:blipFill>
        <p:spPr>
          <a:xfrm>
            <a:off x="14691510" y="2436462"/>
            <a:ext cx="1041706" cy="1985075"/>
          </a:xfrm>
          <a:prstGeom prst="rect">
            <a:avLst/>
          </a:prstGeom>
        </p:spPr>
      </p:pic>
      <p:pic>
        <p:nvPicPr>
          <p:cNvPr id="17" name="Picture 16" descr="A padlock on a keyboard&#10;&#10;AI-generated content may be incorrect.">
            <a:extLst>
              <a:ext uri="{FF2B5EF4-FFF2-40B4-BE49-F238E27FC236}">
                <a16:creationId xmlns:a16="http://schemas.microsoft.com/office/drawing/2014/main" id="{DDA15937-6A8B-5CA0-FB10-229451E4ED5F}"/>
              </a:ext>
            </a:extLst>
          </p:cNvPr>
          <p:cNvPicPr>
            <a:picLocks noChangeAspect="1"/>
          </p:cNvPicPr>
          <p:nvPr/>
        </p:nvPicPr>
        <p:blipFill>
          <a:blip r:embed="rId4"/>
          <a:stretch>
            <a:fillRect/>
          </a:stretch>
        </p:blipFill>
        <p:spPr>
          <a:xfrm>
            <a:off x="12969900" y="2421983"/>
            <a:ext cx="943710" cy="2100766"/>
          </a:xfrm>
          <a:prstGeom prst="rect">
            <a:avLst/>
          </a:prstGeom>
        </p:spPr>
      </p:pic>
      <p:pic>
        <p:nvPicPr>
          <p:cNvPr id="9" name="Picture 8" descr="A group of cars parked in a parking lot&#10;&#10;AI-generated content may be incorrect.">
            <a:extLst>
              <a:ext uri="{FF2B5EF4-FFF2-40B4-BE49-F238E27FC236}">
                <a16:creationId xmlns:a16="http://schemas.microsoft.com/office/drawing/2014/main" id="{768D0058-9D50-79CA-54E2-D54B7AE5AA4C}"/>
              </a:ext>
            </a:extLst>
          </p:cNvPr>
          <p:cNvPicPr>
            <a:picLocks noChangeAspect="1"/>
          </p:cNvPicPr>
          <p:nvPr/>
        </p:nvPicPr>
        <p:blipFill>
          <a:blip r:embed="rId5"/>
          <a:srcRect l="19753" r="16247"/>
          <a:stretch>
            <a:fillRect/>
          </a:stretch>
        </p:blipFill>
        <p:spPr>
          <a:xfrm>
            <a:off x="3180048" y="1074420"/>
            <a:ext cx="5420109" cy="4709160"/>
          </a:xfrm>
          <a:prstGeom prst="rect">
            <a:avLst/>
          </a:prstGeom>
          <a:noFill/>
        </p:spPr>
      </p:pic>
      <p:pic>
        <p:nvPicPr>
          <p:cNvPr id="3" name="Picture 2" descr="A black sign with a person in a hat&#10;&#10;AI-generated content may be incorrect.">
            <a:extLst>
              <a:ext uri="{FF2B5EF4-FFF2-40B4-BE49-F238E27FC236}">
                <a16:creationId xmlns:a16="http://schemas.microsoft.com/office/drawing/2014/main" id="{1D873E3D-6D12-5000-C04D-03DFEEA543E1}"/>
              </a:ext>
            </a:extLst>
          </p:cNvPr>
          <p:cNvPicPr>
            <a:picLocks noChangeAspect="1"/>
          </p:cNvPicPr>
          <p:nvPr/>
        </p:nvPicPr>
        <p:blipFill>
          <a:blip r:embed="rId6"/>
          <a:stretch>
            <a:fillRect/>
          </a:stretch>
        </p:blipFill>
        <p:spPr>
          <a:xfrm>
            <a:off x="11248290" y="1826446"/>
            <a:ext cx="943710" cy="3300789"/>
          </a:xfrm>
          <a:prstGeom prst="rect">
            <a:avLst/>
          </a:prstGeom>
        </p:spPr>
      </p:pic>
      <p:pic>
        <p:nvPicPr>
          <p:cNvPr id="6" name="Picture 5" descr="A group of men wearing black masks and holding each other&#10;&#10;AI-generated content may be incorrect.">
            <a:extLst>
              <a:ext uri="{FF2B5EF4-FFF2-40B4-BE49-F238E27FC236}">
                <a16:creationId xmlns:a16="http://schemas.microsoft.com/office/drawing/2014/main" id="{C7C32E89-F003-B8F3-DF6D-5521A5DB6D72}"/>
              </a:ext>
            </a:extLst>
          </p:cNvPr>
          <p:cNvPicPr>
            <a:picLocks noChangeAspect="1"/>
          </p:cNvPicPr>
          <p:nvPr/>
        </p:nvPicPr>
        <p:blipFill>
          <a:blip r:embed="rId7"/>
          <a:stretch>
            <a:fillRect/>
          </a:stretch>
        </p:blipFill>
        <p:spPr>
          <a:xfrm>
            <a:off x="9336303" y="1930128"/>
            <a:ext cx="1294312" cy="3300789"/>
          </a:xfrm>
          <a:prstGeom prst="rect">
            <a:avLst/>
          </a:prstGeom>
        </p:spPr>
      </p:pic>
      <p:pic>
        <p:nvPicPr>
          <p:cNvPr id="8" name="Picture 7" descr="A green tick in a square&#10;&#10;AI-generated content may be incorrect.">
            <a:extLst>
              <a:ext uri="{FF2B5EF4-FFF2-40B4-BE49-F238E27FC236}">
                <a16:creationId xmlns:a16="http://schemas.microsoft.com/office/drawing/2014/main" id="{F4E821EF-D3B0-9A21-2905-7B7D01EC8834}"/>
              </a:ext>
            </a:extLst>
          </p:cNvPr>
          <p:cNvPicPr>
            <a:picLocks noChangeAspect="1"/>
          </p:cNvPicPr>
          <p:nvPr/>
        </p:nvPicPr>
        <p:blipFill>
          <a:blip r:embed="rId8"/>
          <a:stretch>
            <a:fillRect/>
          </a:stretch>
        </p:blipFill>
        <p:spPr>
          <a:xfrm>
            <a:off x="16254034" y="2001330"/>
            <a:ext cx="1258789" cy="2855335"/>
          </a:xfrm>
          <a:prstGeom prst="rect">
            <a:avLst/>
          </a:prstGeom>
        </p:spPr>
      </p:pic>
    </p:spTree>
    <p:extLst>
      <p:ext uri="{BB962C8B-B14F-4D97-AF65-F5344CB8AC3E}">
        <p14:creationId xmlns:p14="http://schemas.microsoft.com/office/powerpoint/2010/main" val="1729484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4E773-9DF5-9988-D495-469EF2AD849C}"/>
            </a:ext>
          </a:extLst>
        </p:cNvPr>
        <p:cNvGrpSpPr/>
        <p:nvPr/>
      </p:nvGrpSpPr>
      <p:grpSpPr>
        <a:xfrm>
          <a:off x="0" y="0"/>
          <a:ext cx="0" cy="0"/>
          <a:chOff x="0" y="0"/>
          <a:chExt cx="0" cy="0"/>
        </a:xfrm>
      </p:grpSpPr>
      <p:pic>
        <p:nvPicPr>
          <p:cNvPr id="19" name="Picture 18" descr="A cell phone with a map and pins on it&#10;&#10;AI-generated content may be incorrect.">
            <a:extLst>
              <a:ext uri="{FF2B5EF4-FFF2-40B4-BE49-F238E27FC236}">
                <a16:creationId xmlns:a16="http://schemas.microsoft.com/office/drawing/2014/main" id="{373DF6C0-C63F-39D5-9500-63C0677781E8}"/>
              </a:ext>
            </a:extLst>
          </p:cNvPr>
          <p:cNvPicPr>
            <a:picLocks noChangeAspect="1"/>
          </p:cNvPicPr>
          <p:nvPr/>
        </p:nvPicPr>
        <p:blipFill>
          <a:blip r:embed="rId3"/>
          <a:stretch>
            <a:fillRect/>
          </a:stretch>
        </p:blipFill>
        <p:spPr>
          <a:xfrm>
            <a:off x="13168472" y="2715384"/>
            <a:ext cx="1041706" cy="1841880"/>
          </a:xfrm>
          <a:prstGeom prst="rect">
            <a:avLst/>
          </a:prstGeom>
        </p:spPr>
      </p:pic>
      <p:sp>
        <p:nvSpPr>
          <p:cNvPr id="5" name="Content Placeholder 4">
            <a:extLst>
              <a:ext uri="{FF2B5EF4-FFF2-40B4-BE49-F238E27FC236}">
                <a16:creationId xmlns:a16="http://schemas.microsoft.com/office/drawing/2014/main" id="{DE2D5C6D-DF77-DB85-73A1-90AAA591CDB5}"/>
              </a:ext>
            </a:extLst>
          </p:cNvPr>
          <p:cNvSpPr>
            <a:spLocks noGrp="1"/>
          </p:cNvSpPr>
          <p:nvPr>
            <p:ph sz="half" idx="1"/>
          </p:nvPr>
        </p:nvSpPr>
        <p:spPr/>
        <p:txBody>
          <a:bodyPr>
            <a:normAutofit/>
          </a:bodyPr>
          <a:lstStyle/>
          <a:p>
            <a:pPr marL="0" indent="0">
              <a:buNone/>
            </a:pPr>
            <a:endParaRPr lang="en-US"/>
          </a:p>
          <a:p>
            <a:endParaRPr lang="en-US"/>
          </a:p>
        </p:txBody>
      </p:sp>
      <p:pic>
        <p:nvPicPr>
          <p:cNvPr id="9" name="Picture 8" descr="A group of cars parked in a parking lot&#10;&#10;AI-generated content may be incorrect.">
            <a:extLst>
              <a:ext uri="{FF2B5EF4-FFF2-40B4-BE49-F238E27FC236}">
                <a16:creationId xmlns:a16="http://schemas.microsoft.com/office/drawing/2014/main" id="{0D26E155-94D3-DB70-B50B-1ED787602325}"/>
              </a:ext>
            </a:extLst>
          </p:cNvPr>
          <p:cNvPicPr>
            <a:picLocks noChangeAspect="1"/>
          </p:cNvPicPr>
          <p:nvPr/>
        </p:nvPicPr>
        <p:blipFill>
          <a:blip r:embed="rId4"/>
          <a:srcRect l="19753" r="16247"/>
          <a:stretch>
            <a:fillRect/>
          </a:stretch>
        </p:blipFill>
        <p:spPr>
          <a:xfrm>
            <a:off x="1185182" y="1817497"/>
            <a:ext cx="1294313" cy="3300789"/>
          </a:xfrm>
          <a:prstGeom prst="rect">
            <a:avLst/>
          </a:prstGeom>
          <a:noFill/>
        </p:spPr>
      </p:pic>
      <p:pic>
        <p:nvPicPr>
          <p:cNvPr id="6" name="Picture 5" descr="A padlock on a keyboard&#10;&#10;AI-generated content may be incorrect.">
            <a:extLst>
              <a:ext uri="{FF2B5EF4-FFF2-40B4-BE49-F238E27FC236}">
                <a16:creationId xmlns:a16="http://schemas.microsoft.com/office/drawing/2014/main" id="{5AA20FDF-A823-D7B3-24F3-DE16C62B6528}"/>
              </a:ext>
            </a:extLst>
          </p:cNvPr>
          <p:cNvPicPr>
            <a:picLocks noChangeAspect="1"/>
          </p:cNvPicPr>
          <p:nvPr/>
        </p:nvPicPr>
        <p:blipFill>
          <a:blip r:embed="rId5"/>
          <a:stretch>
            <a:fillRect/>
          </a:stretch>
        </p:blipFill>
        <p:spPr>
          <a:xfrm>
            <a:off x="11295575" y="2570376"/>
            <a:ext cx="692903" cy="2131899"/>
          </a:xfrm>
          <a:prstGeom prst="rect">
            <a:avLst/>
          </a:prstGeom>
        </p:spPr>
      </p:pic>
      <p:pic>
        <p:nvPicPr>
          <p:cNvPr id="2" name="Picture 1" descr="A black sign with a person in a hat&#10;&#10;AI-generated content may be incorrect.">
            <a:extLst>
              <a:ext uri="{FF2B5EF4-FFF2-40B4-BE49-F238E27FC236}">
                <a16:creationId xmlns:a16="http://schemas.microsoft.com/office/drawing/2014/main" id="{0FD94920-1259-98D6-0887-0D311A77FE85}"/>
              </a:ext>
            </a:extLst>
          </p:cNvPr>
          <p:cNvPicPr>
            <a:picLocks noChangeAspect="1"/>
          </p:cNvPicPr>
          <p:nvPr/>
        </p:nvPicPr>
        <p:blipFill>
          <a:blip r:embed="rId6"/>
          <a:stretch>
            <a:fillRect/>
          </a:stretch>
        </p:blipFill>
        <p:spPr>
          <a:xfrm>
            <a:off x="9233824" y="1092984"/>
            <a:ext cx="1190334" cy="4709158"/>
          </a:xfrm>
          <a:prstGeom prst="rect">
            <a:avLst/>
          </a:prstGeom>
        </p:spPr>
      </p:pic>
      <p:pic>
        <p:nvPicPr>
          <p:cNvPr id="12" name="Picture 11" descr="A group of men wearing black masks and holding each other&#10;&#10;AI-generated content may be incorrect.">
            <a:extLst>
              <a:ext uri="{FF2B5EF4-FFF2-40B4-BE49-F238E27FC236}">
                <a16:creationId xmlns:a16="http://schemas.microsoft.com/office/drawing/2014/main" id="{B92B7A5A-4618-1C1A-3529-77D8959F447C}"/>
              </a:ext>
            </a:extLst>
          </p:cNvPr>
          <p:cNvPicPr>
            <a:picLocks noChangeAspect="1"/>
          </p:cNvPicPr>
          <p:nvPr/>
        </p:nvPicPr>
        <p:blipFill>
          <a:blip r:embed="rId7"/>
          <a:stretch>
            <a:fillRect/>
          </a:stretch>
        </p:blipFill>
        <p:spPr>
          <a:xfrm>
            <a:off x="3180047" y="1110493"/>
            <a:ext cx="5420109" cy="4714796"/>
          </a:xfrm>
          <a:prstGeom prst="rect">
            <a:avLst/>
          </a:prstGeom>
        </p:spPr>
      </p:pic>
      <p:pic>
        <p:nvPicPr>
          <p:cNvPr id="14" name="Picture 13" descr="A green tick in a square&#10;&#10;AI-generated content may be incorrect.">
            <a:extLst>
              <a:ext uri="{FF2B5EF4-FFF2-40B4-BE49-F238E27FC236}">
                <a16:creationId xmlns:a16="http://schemas.microsoft.com/office/drawing/2014/main" id="{3827BF32-85E4-7C60-3119-B65E3FCBD6BB}"/>
              </a:ext>
            </a:extLst>
          </p:cNvPr>
          <p:cNvPicPr>
            <a:picLocks noChangeAspect="1"/>
          </p:cNvPicPr>
          <p:nvPr/>
        </p:nvPicPr>
        <p:blipFill>
          <a:blip r:embed="rId8"/>
          <a:stretch>
            <a:fillRect/>
          </a:stretch>
        </p:blipFill>
        <p:spPr>
          <a:xfrm>
            <a:off x="15118360" y="2262951"/>
            <a:ext cx="1258789" cy="2855335"/>
          </a:xfrm>
          <a:prstGeom prst="rect">
            <a:avLst/>
          </a:prstGeom>
        </p:spPr>
      </p:pic>
    </p:spTree>
    <p:extLst>
      <p:ext uri="{BB962C8B-B14F-4D97-AF65-F5344CB8AC3E}">
        <p14:creationId xmlns:p14="http://schemas.microsoft.com/office/powerpoint/2010/main" val="3132618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C93EC-C479-A9D7-5996-5E548F5FDC5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3D4B824-3A31-DE79-BE62-8374EAC49ACF}"/>
              </a:ext>
            </a:extLst>
          </p:cNvPr>
          <p:cNvSpPr>
            <a:spLocks noGrp="1"/>
          </p:cNvSpPr>
          <p:nvPr>
            <p:ph sz="half" idx="1"/>
          </p:nvPr>
        </p:nvSpPr>
        <p:spPr/>
        <p:txBody>
          <a:bodyPr>
            <a:normAutofit/>
          </a:bodyPr>
          <a:lstStyle/>
          <a:p>
            <a:pPr marL="0" indent="0">
              <a:buNone/>
            </a:pPr>
            <a:endParaRPr lang="en-US"/>
          </a:p>
          <a:p>
            <a:endParaRPr lang="en-US"/>
          </a:p>
        </p:txBody>
      </p:sp>
      <p:pic>
        <p:nvPicPr>
          <p:cNvPr id="9" name="Picture 8" descr="A group of cars parked in a parking lot&#10;&#10;AI-generated content may be incorrect.">
            <a:extLst>
              <a:ext uri="{FF2B5EF4-FFF2-40B4-BE49-F238E27FC236}">
                <a16:creationId xmlns:a16="http://schemas.microsoft.com/office/drawing/2014/main" id="{A317223F-9E89-49CE-0649-A433C265613A}"/>
              </a:ext>
            </a:extLst>
          </p:cNvPr>
          <p:cNvPicPr>
            <a:picLocks noChangeAspect="1"/>
          </p:cNvPicPr>
          <p:nvPr/>
        </p:nvPicPr>
        <p:blipFill>
          <a:blip r:embed="rId3"/>
          <a:srcRect l="19753" r="16247"/>
          <a:stretch>
            <a:fillRect/>
          </a:stretch>
        </p:blipFill>
        <p:spPr>
          <a:xfrm>
            <a:off x="312830" y="2417780"/>
            <a:ext cx="692904" cy="2131899"/>
          </a:xfrm>
          <a:prstGeom prst="rect">
            <a:avLst/>
          </a:prstGeom>
          <a:noFill/>
        </p:spPr>
      </p:pic>
      <p:pic>
        <p:nvPicPr>
          <p:cNvPr id="17" name="Picture 16" descr="A padlock on a keyboard&#10;&#10;AI-generated content may be incorrect.">
            <a:extLst>
              <a:ext uri="{FF2B5EF4-FFF2-40B4-BE49-F238E27FC236}">
                <a16:creationId xmlns:a16="http://schemas.microsoft.com/office/drawing/2014/main" id="{922BA268-C195-8CD9-02EE-375CDD8C3FCE}"/>
              </a:ext>
            </a:extLst>
          </p:cNvPr>
          <p:cNvPicPr>
            <a:picLocks noChangeAspect="1"/>
          </p:cNvPicPr>
          <p:nvPr/>
        </p:nvPicPr>
        <p:blipFill>
          <a:blip r:embed="rId4"/>
          <a:stretch>
            <a:fillRect/>
          </a:stretch>
        </p:blipFill>
        <p:spPr>
          <a:xfrm>
            <a:off x="8896939" y="2001331"/>
            <a:ext cx="1294313" cy="2855336"/>
          </a:xfrm>
          <a:prstGeom prst="rect">
            <a:avLst/>
          </a:prstGeom>
        </p:spPr>
      </p:pic>
      <p:pic>
        <p:nvPicPr>
          <p:cNvPr id="19" name="Picture 18" descr="A cell phone with a map and pins on it&#10;&#10;AI-generated content may be incorrect.">
            <a:extLst>
              <a:ext uri="{FF2B5EF4-FFF2-40B4-BE49-F238E27FC236}">
                <a16:creationId xmlns:a16="http://schemas.microsoft.com/office/drawing/2014/main" id="{87DF86F7-F3FE-D385-FFD3-095FA301022A}"/>
              </a:ext>
            </a:extLst>
          </p:cNvPr>
          <p:cNvPicPr>
            <a:picLocks noChangeAspect="1"/>
          </p:cNvPicPr>
          <p:nvPr/>
        </p:nvPicPr>
        <p:blipFill>
          <a:blip r:embed="rId5"/>
          <a:stretch>
            <a:fillRect/>
          </a:stretch>
        </p:blipFill>
        <p:spPr>
          <a:xfrm>
            <a:off x="10820154" y="2341754"/>
            <a:ext cx="692904" cy="2174491"/>
          </a:xfrm>
          <a:prstGeom prst="rect">
            <a:avLst/>
          </a:prstGeom>
        </p:spPr>
      </p:pic>
      <p:pic>
        <p:nvPicPr>
          <p:cNvPr id="2" name="Picture 1" descr="A black sign with a person in a hat&#10;&#10;AI-generated content may be incorrect.">
            <a:extLst>
              <a:ext uri="{FF2B5EF4-FFF2-40B4-BE49-F238E27FC236}">
                <a16:creationId xmlns:a16="http://schemas.microsoft.com/office/drawing/2014/main" id="{50FA6F6D-D75F-54F5-D5D0-D679336242FE}"/>
              </a:ext>
            </a:extLst>
          </p:cNvPr>
          <p:cNvPicPr>
            <a:picLocks noChangeAspect="1"/>
          </p:cNvPicPr>
          <p:nvPr/>
        </p:nvPicPr>
        <p:blipFill>
          <a:blip r:embed="rId6"/>
          <a:stretch>
            <a:fillRect/>
          </a:stretch>
        </p:blipFill>
        <p:spPr>
          <a:xfrm>
            <a:off x="3796800" y="568711"/>
            <a:ext cx="4096089" cy="5620215"/>
          </a:xfrm>
          <a:prstGeom prst="rect">
            <a:avLst/>
          </a:prstGeom>
        </p:spPr>
      </p:pic>
      <p:pic>
        <p:nvPicPr>
          <p:cNvPr id="7" name="Picture 6" descr="A group of men wearing black masks and holding each other&#10;&#10;AI-generated content may be incorrect.">
            <a:extLst>
              <a:ext uri="{FF2B5EF4-FFF2-40B4-BE49-F238E27FC236}">
                <a16:creationId xmlns:a16="http://schemas.microsoft.com/office/drawing/2014/main" id="{9C2CDFEC-71A5-5290-C82A-4A2D4C7EE7E4}"/>
              </a:ext>
            </a:extLst>
          </p:cNvPr>
          <p:cNvPicPr>
            <a:picLocks noChangeAspect="1"/>
          </p:cNvPicPr>
          <p:nvPr/>
        </p:nvPicPr>
        <p:blipFill>
          <a:blip r:embed="rId7"/>
          <a:stretch>
            <a:fillRect/>
          </a:stretch>
        </p:blipFill>
        <p:spPr>
          <a:xfrm>
            <a:off x="1607646" y="2112127"/>
            <a:ext cx="1294312" cy="2855335"/>
          </a:xfrm>
          <a:prstGeom prst="rect">
            <a:avLst/>
          </a:prstGeom>
        </p:spPr>
      </p:pic>
      <p:pic>
        <p:nvPicPr>
          <p:cNvPr id="10" name="Picture 9" descr="A green tick in a square&#10;&#10;AI-generated content may be incorrect.">
            <a:extLst>
              <a:ext uri="{FF2B5EF4-FFF2-40B4-BE49-F238E27FC236}">
                <a16:creationId xmlns:a16="http://schemas.microsoft.com/office/drawing/2014/main" id="{64E1528A-D84B-00E6-DD61-6C8FB0FC3705}"/>
              </a:ext>
            </a:extLst>
          </p:cNvPr>
          <p:cNvPicPr>
            <a:picLocks noChangeAspect="1"/>
          </p:cNvPicPr>
          <p:nvPr/>
        </p:nvPicPr>
        <p:blipFill>
          <a:blip r:embed="rId8"/>
          <a:stretch>
            <a:fillRect/>
          </a:stretch>
        </p:blipFill>
        <p:spPr>
          <a:xfrm>
            <a:off x="13320040" y="2112127"/>
            <a:ext cx="1258789" cy="2855335"/>
          </a:xfrm>
          <a:prstGeom prst="rect">
            <a:avLst/>
          </a:prstGeom>
        </p:spPr>
      </p:pic>
    </p:spTree>
    <p:extLst>
      <p:ext uri="{BB962C8B-B14F-4D97-AF65-F5344CB8AC3E}">
        <p14:creationId xmlns:p14="http://schemas.microsoft.com/office/powerpoint/2010/main" val="2015857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0563E-13A0-8DE1-E0E2-5070F37582EE}"/>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177B9F2-0D73-39C8-0F3A-4CB6AC43F762}"/>
              </a:ext>
            </a:extLst>
          </p:cNvPr>
          <p:cNvSpPr>
            <a:spLocks noGrp="1"/>
          </p:cNvSpPr>
          <p:nvPr>
            <p:ph sz="half" idx="1"/>
          </p:nvPr>
        </p:nvSpPr>
        <p:spPr/>
        <p:txBody>
          <a:bodyPr>
            <a:normAutofit/>
          </a:bodyPr>
          <a:lstStyle/>
          <a:p>
            <a:pPr marL="0" indent="0">
              <a:buNone/>
            </a:pPr>
            <a:endParaRPr lang="en-US"/>
          </a:p>
          <a:p>
            <a:endParaRPr lang="en-US"/>
          </a:p>
        </p:txBody>
      </p:sp>
      <p:pic>
        <p:nvPicPr>
          <p:cNvPr id="9" name="Picture 8" descr="A group of cars parked in a parking lot&#10;&#10;AI-generated content may be incorrect.">
            <a:extLst>
              <a:ext uri="{FF2B5EF4-FFF2-40B4-BE49-F238E27FC236}">
                <a16:creationId xmlns:a16="http://schemas.microsoft.com/office/drawing/2014/main" id="{6504CAEC-2F1E-12AF-8049-F08451F91871}"/>
              </a:ext>
            </a:extLst>
          </p:cNvPr>
          <p:cNvPicPr>
            <a:picLocks noChangeAspect="1"/>
          </p:cNvPicPr>
          <p:nvPr/>
        </p:nvPicPr>
        <p:blipFill>
          <a:blip r:embed="rId3"/>
          <a:srcRect l="19753" r="16247"/>
          <a:stretch>
            <a:fillRect/>
          </a:stretch>
        </p:blipFill>
        <p:spPr>
          <a:xfrm>
            <a:off x="-5564508" y="2705525"/>
            <a:ext cx="692904" cy="1446950"/>
          </a:xfrm>
          <a:prstGeom prst="rect">
            <a:avLst/>
          </a:prstGeom>
          <a:noFill/>
        </p:spPr>
      </p:pic>
      <p:pic>
        <p:nvPicPr>
          <p:cNvPr id="19" name="Picture 18" descr="A cell phone with a map and pins on it&#10;&#10;AI-generated content may be incorrect.">
            <a:extLst>
              <a:ext uri="{FF2B5EF4-FFF2-40B4-BE49-F238E27FC236}">
                <a16:creationId xmlns:a16="http://schemas.microsoft.com/office/drawing/2014/main" id="{7FDA2798-95A0-C278-F08E-CDCB2ECDEE4F}"/>
              </a:ext>
            </a:extLst>
          </p:cNvPr>
          <p:cNvPicPr>
            <a:picLocks noChangeAspect="1"/>
          </p:cNvPicPr>
          <p:nvPr/>
        </p:nvPicPr>
        <p:blipFill>
          <a:blip r:embed="rId4"/>
          <a:stretch>
            <a:fillRect/>
          </a:stretch>
        </p:blipFill>
        <p:spPr>
          <a:xfrm>
            <a:off x="9282535" y="1970977"/>
            <a:ext cx="1258789" cy="2916046"/>
          </a:xfrm>
          <a:prstGeom prst="rect">
            <a:avLst/>
          </a:prstGeom>
        </p:spPr>
      </p:pic>
      <p:pic>
        <p:nvPicPr>
          <p:cNvPr id="7" name="Picture 6" descr="A padlock on a keyboard&#10;&#10;AI-generated content may be incorrect.">
            <a:extLst>
              <a:ext uri="{FF2B5EF4-FFF2-40B4-BE49-F238E27FC236}">
                <a16:creationId xmlns:a16="http://schemas.microsoft.com/office/drawing/2014/main" id="{07FFFA0A-CEF7-9762-6565-94B2558C9389}"/>
              </a:ext>
            </a:extLst>
          </p:cNvPr>
          <p:cNvPicPr>
            <a:picLocks noChangeAspect="1"/>
          </p:cNvPicPr>
          <p:nvPr/>
        </p:nvPicPr>
        <p:blipFill>
          <a:blip r:embed="rId5"/>
          <a:stretch>
            <a:fillRect/>
          </a:stretch>
        </p:blipFill>
        <p:spPr>
          <a:xfrm>
            <a:off x="3180047" y="1092982"/>
            <a:ext cx="5420107" cy="4684515"/>
          </a:xfrm>
          <a:prstGeom prst="rect">
            <a:avLst/>
          </a:prstGeom>
        </p:spPr>
      </p:pic>
      <p:pic>
        <p:nvPicPr>
          <p:cNvPr id="3" name="Picture 2" descr="A black sign with a person in a hat&#10;&#10;AI-generated content may be incorrect.">
            <a:extLst>
              <a:ext uri="{FF2B5EF4-FFF2-40B4-BE49-F238E27FC236}">
                <a16:creationId xmlns:a16="http://schemas.microsoft.com/office/drawing/2014/main" id="{40A31822-385D-BC49-D8E3-14FDDD551020}"/>
              </a:ext>
            </a:extLst>
          </p:cNvPr>
          <p:cNvPicPr>
            <a:picLocks noChangeAspect="1"/>
          </p:cNvPicPr>
          <p:nvPr/>
        </p:nvPicPr>
        <p:blipFill>
          <a:blip r:embed="rId6"/>
          <a:stretch>
            <a:fillRect/>
          </a:stretch>
        </p:blipFill>
        <p:spPr>
          <a:xfrm>
            <a:off x="1459964" y="1293703"/>
            <a:ext cx="1265854" cy="4270756"/>
          </a:xfrm>
          <a:prstGeom prst="rect">
            <a:avLst/>
          </a:prstGeom>
        </p:spPr>
      </p:pic>
      <p:pic>
        <p:nvPicPr>
          <p:cNvPr id="11" name="Picture 10" descr="A group of men wearing black masks and holding each other&#10;&#10;AI-generated content may be incorrect.">
            <a:extLst>
              <a:ext uri="{FF2B5EF4-FFF2-40B4-BE49-F238E27FC236}">
                <a16:creationId xmlns:a16="http://schemas.microsoft.com/office/drawing/2014/main" id="{6B0602AB-B027-D0B8-E117-536220D7879B}"/>
              </a:ext>
            </a:extLst>
          </p:cNvPr>
          <p:cNvPicPr>
            <a:picLocks noChangeAspect="1"/>
          </p:cNvPicPr>
          <p:nvPr/>
        </p:nvPicPr>
        <p:blipFill>
          <a:blip r:embed="rId7"/>
          <a:stretch>
            <a:fillRect/>
          </a:stretch>
        </p:blipFill>
        <p:spPr>
          <a:xfrm>
            <a:off x="312831" y="2480415"/>
            <a:ext cx="692904" cy="1943491"/>
          </a:xfrm>
          <a:prstGeom prst="rect">
            <a:avLst/>
          </a:prstGeom>
        </p:spPr>
      </p:pic>
      <p:pic>
        <p:nvPicPr>
          <p:cNvPr id="13" name="Picture 12" descr="A green tick in a square&#10;&#10;AI-generated content may be incorrect.">
            <a:extLst>
              <a:ext uri="{FF2B5EF4-FFF2-40B4-BE49-F238E27FC236}">
                <a16:creationId xmlns:a16="http://schemas.microsoft.com/office/drawing/2014/main" id="{D8948CB4-B558-C8AA-1F5C-65D610A25FE5}"/>
              </a:ext>
            </a:extLst>
          </p:cNvPr>
          <p:cNvPicPr>
            <a:picLocks noChangeAspect="1"/>
          </p:cNvPicPr>
          <p:nvPr/>
        </p:nvPicPr>
        <p:blipFill>
          <a:blip r:embed="rId8"/>
          <a:stretch>
            <a:fillRect/>
          </a:stretch>
        </p:blipFill>
        <p:spPr>
          <a:xfrm>
            <a:off x="10933211" y="1754424"/>
            <a:ext cx="1258789" cy="3395472"/>
          </a:xfrm>
          <a:prstGeom prst="rect">
            <a:avLst/>
          </a:prstGeom>
        </p:spPr>
      </p:pic>
    </p:spTree>
    <p:extLst>
      <p:ext uri="{BB962C8B-B14F-4D97-AF65-F5344CB8AC3E}">
        <p14:creationId xmlns:p14="http://schemas.microsoft.com/office/powerpoint/2010/main" val="2744921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AEEC0-DA73-1265-5DDA-5C9A106800F9}"/>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6B9CB23-E429-A13B-D383-22D688369D71}"/>
              </a:ext>
            </a:extLst>
          </p:cNvPr>
          <p:cNvSpPr>
            <a:spLocks noGrp="1"/>
          </p:cNvSpPr>
          <p:nvPr>
            <p:ph sz="half" idx="1"/>
          </p:nvPr>
        </p:nvSpPr>
        <p:spPr/>
        <p:txBody>
          <a:bodyPr>
            <a:normAutofit/>
          </a:bodyPr>
          <a:lstStyle/>
          <a:p>
            <a:pPr marL="0" indent="0">
              <a:buNone/>
            </a:pPr>
            <a:endParaRPr lang="en-US"/>
          </a:p>
          <a:p>
            <a:endParaRPr lang="en-US"/>
          </a:p>
        </p:txBody>
      </p:sp>
      <p:pic>
        <p:nvPicPr>
          <p:cNvPr id="9" name="Picture 8" descr="A group of cars parked in a parking lot&#10;&#10;AI-generated content may be incorrect.">
            <a:extLst>
              <a:ext uri="{FF2B5EF4-FFF2-40B4-BE49-F238E27FC236}">
                <a16:creationId xmlns:a16="http://schemas.microsoft.com/office/drawing/2014/main" id="{E317CDD2-24F1-C016-2721-C0EAA70047DE}"/>
              </a:ext>
            </a:extLst>
          </p:cNvPr>
          <p:cNvPicPr>
            <a:picLocks noChangeAspect="1"/>
          </p:cNvPicPr>
          <p:nvPr/>
        </p:nvPicPr>
        <p:blipFill>
          <a:blip r:embed="rId3"/>
          <a:srcRect l="19753" r="16247"/>
          <a:stretch>
            <a:fillRect/>
          </a:stretch>
        </p:blipFill>
        <p:spPr>
          <a:xfrm>
            <a:off x="-5455946" y="2511983"/>
            <a:ext cx="692904" cy="2131899"/>
          </a:xfrm>
          <a:prstGeom prst="rect">
            <a:avLst/>
          </a:prstGeom>
          <a:noFill/>
        </p:spPr>
      </p:pic>
      <p:pic>
        <p:nvPicPr>
          <p:cNvPr id="7" name="Picture 6" descr="A padlock on a keyboard&#10;&#10;AI-generated content may be incorrect.">
            <a:extLst>
              <a:ext uri="{FF2B5EF4-FFF2-40B4-BE49-F238E27FC236}">
                <a16:creationId xmlns:a16="http://schemas.microsoft.com/office/drawing/2014/main" id="{F73C3BC9-280E-5BCA-B2E4-7C904257A68C}"/>
              </a:ext>
            </a:extLst>
          </p:cNvPr>
          <p:cNvPicPr>
            <a:picLocks noChangeAspect="1"/>
          </p:cNvPicPr>
          <p:nvPr/>
        </p:nvPicPr>
        <p:blipFill>
          <a:blip r:embed="rId4"/>
          <a:stretch>
            <a:fillRect/>
          </a:stretch>
        </p:blipFill>
        <p:spPr>
          <a:xfrm>
            <a:off x="1496358" y="2119910"/>
            <a:ext cx="1258789" cy="2916046"/>
          </a:xfrm>
          <a:prstGeom prst="rect">
            <a:avLst/>
          </a:prstGeom>
        </p:spPr>
      </p:pic>
      <p:pic>
        <p:nvPicPr>
          <p:cNvPr id="6" name="Picture 5" descr="A cell phone with a map and pins on it&#10;&#10;AI-generated content may be incorrect.">
            <a:extLst>
              <a:ext uri="{FF2B5EF4-FFF2-40B4-BE49-F238E27FC236}">
                <a16:creationId xmlns:a16="http://schemas.microsoft.com/office/drawing/2014/main" id="{D1E896D6-560B-1666-2810-019BFB0B1C09}"/>
              </a:ext>
            </a:extLst>
          </p:cNvPr>
          <p:cNvPicPr>
            <a:picLocks noChangeAspect="1"/>
          </p:cNvPicPr>
          <p:nvPr/>
        </p:nvPicPr>
        <p:blipFill>
          <a:blip r:embed="rId5"/>
          <a:stretch>
            <a:fillRect/>
          </a:stretch>
        </p:blipFill>
        <p:spPr>
          <a:xfrm>
            <a:off x="3180046" y="1080502"/>
            <a:ext cx="5472909" cy="4709160"/>
          </a:xfrm>
          <a:prstGeom prst="rect">
            <a:avLst/>
          </a:prstGeom>
        </p:spPr>
      </p:pic>
      <p:pic>
        <p:nvPicPr>
          <p:cNvPr id="8" name="Picture 7" descr="A black sign with a person in a hat&#10;&#10;AI-generated content may be incorrect.">
            <a:extLst>
              <a:ext uri="{FF2B5EF4-FFF2-40B4-BE49-F238E27FC236}">
                <a16:creationId xmlns:a16="http://schemas.microsoft.com/office/drawing/2014/main" id="{08FD54E2-9505-5274-035F-9C0B749A21B5}"/>
              </a:ext>
            </a:extLst>
          </p:cNvPr>
          <p:cNvPicPr>
            <a:picLocks noChangeAspect="1"/>
          </p:cNvPicPr>
          <p:nvPr/>
        </p:nvPicPr>
        <p:blipFill>
          <a:blip r:embed="rId6"/>
          <a:stretch>
            <a:fillRect/>
          </a:stretch>
        </p:blipFill>
        <p:spPr>
          <a:xfrm>
            <a:off x="197416" y="2022081"/>
            <a:ext cx="874043" cy="3111704"/>
          </a:xfrm>
          <a:prstGeom prst="rect">
            <a:avLst/>
          </a:prstGeom>
        </p:spPr>
      </p:pic>
      <p:pic>
        <p:nvPicPr>
          <p:cNvPr id="11" name="Picture 10" descr="A group of men wearing black masks and holding each other&#10;&#10;AI-generated content may be incorrect.">
            <a:extLst>
              <a:ext uri="{FF2B5EF4-FFF2-40B4-BE49-F238E27FC236}">
                <a16:creationId xmlns:a16="http://schemas.microsoft.com/office/drawing/2014/main" id="{DED74865-55EF-4F46-5AFF-08E2AC24D9CF}"/>
              </a:ext>
            </a:extLst>
          </p:cNvPr>
          <p:cNvPicPr>
            <a:picLocks noChangeAspect="1"/>
          </p:cNvPicPr>
          <p:nvPr/>
        </p:nvPicPr>
        <p:blipFill>
          <a:blip r:embed="rId7"/>
          <a:stretch>
            <a:fillRect/>
          </a:stretch>
        </p:blipFill>
        <p:spPr>
          <a:xfrm>
            <a:off x="-4338143" y="2650543"/>
            <a:ext cx="692904" cy="1943491"/>
          </a:xfrm>
          <a:prstGeom prst="rect">
            <a:avLst/>
          </a:prstGeom>
        </p:spPr>
      </p:pic>
      <p:pic>
        <p:nvPicPr>
          <p:cNvPr id="13" name="Picture 12" descr="A green tick in a square&#10;&#10;AI-generated content may be incorrect.">
            <a:extLst>
              <a:ext uri="{FF2B5EF4-FFF2-40B4-BE49-F238E27FC236}">
                <a16:creationId xmlns:a16="http://schemas.microsoft.com/office/drawing/2014/main" id="{D25B4F8F-77D7-C61F-B3B5-FE6242C7DC72}"/>
              </a:ext>
            </a:extLst>
          </p:cNvPr>
          <p:cNvPicPr>
            <a:picLocks noChangeAspect="1"/>
          </p:cNvPicPr>
          <p:nvPr/>
        </p:nvPicPr>
        <p:blipFill>
          <a:blip r:embed="rId8"/>
          <a:stretch>
            <a:fillRect/>
          </a:stretch>
        </p:blipFill>
        <p:spPr>
          <a:xfrm>
            <a:off x="9077854" y="1146799"/>
            <a:ext cx="1767624" cy="5034082"/>
          </a:xfrm>
          <a:prstGeom prst="rect">
            <a:avLst/>
          </a:prstGeom>
        </p:spPr>
      </p:pic>
    </p:spTree>
    <p:extLst>
      <p:ext uri="{BB962C8B-B14F-4D97-AF65-F5344CB8AC3E}">
        <p14:creationId xmlns:p14="http://schemas.microsoft.com/office/powerpoint/2010/main" val="21468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CD133-3146-A7EB-2FFF-DC5BE0EAFB5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990BDEE-C8E0-AAF8-A42B-8D503BD1527A}"/>
              </a:ext>
            </a:extLst>
          </p:cNvPr>
          <p:cNvSpPr>
            <a:spLocks noGrp="1"/>
          </p:cNvSpPr>
          <p:nvPr>
            <p:ph sz="half" idx="1"/>
          </p:nvPr>
        </p:nvSpPr>
        <p:spPr/>
        <p:txBody>
          <a:bodyPr>
            <a:normAutofit/>
          </a:bodyPr>
          <a:lstStyle/>
          <a:p>
            <a:pPr marL="0" indent="0">
              <a:buNone/>
            </a:pPr>
            <a:endParaRPr lang="en-US"/>
          </a:p>
          <a:p>
            <a:endParaRPr lang="en-US"/>
          </a:p>
        </p:txBody>
      </p:sp>
      <p:pic>
        <p:nvPicPr>
          <p:cNvPr id="9" name="Picture 8" descr="A group of cars parked in a parking lot&#10;&#10;AI-generated content may be incorrect.">
            <a:extLst>
              <a:ext uri="{FF2B5EF4-FFF2-40B4-BE49-F238E27FC236}">
                <a16:creationId xmlns:a16="http://schemas.microsoft.com/office/drawing/2014/main" id="{72ABB594-42E2-0D37-553B-66AE3FAFC634}"/>
              </a:ext>
            </a:extLst>
          </p:cNvPr>
          <p:cNvPicPr>
            <a:picLocks noChangeAspect="1"/>
          </p:cNvPicPr>
          <p:nvPr/>
        </p:nvPicPr>
        <p:blipFill>
          <a:blip r:embed="rId3"/>
          <a:srcRect l="19753" r="16247"/>
          <a:stretch>
            <a:fillRect/>
          </a:stretch>
        </p:blipFill>
        <p:spPr>
          <a:xfrm>
            <a:off x="-5442588" y="2606188"/>
            <a:ext cx="692904" cy="2131899"/>
          </a:xfrm>
          <a:prstGeom prst="rect">
            <a:avLst/>
          </a:prstGeom>
          <a:noFill/>
        </p:spPr>
      </p:pic>
      <p:pic>
        <p:nvPicPr>
          <p:cNvPr id="6" name="Picture 5" descr="A cell phone with a map and pins on it&#10;&#10;AI-generated content may be incorrect.">
            <a:extLst>
              <a:ext uri="{FF2B5EF4-FFF2-40B4-BE49-F238E27FC236}">
                <a16:creationId xmlns:a16="http://schemas.microsoft.com/office/drawing/2014/main" id="{2969EC4A-589B-6326-A313-439F9D6B3F1B}"/>
              </a:ext>
            </a:extLst>
          </p:cNvPr>
          <p:cNvPicPr>
            <a:picLocks noChangeAspect="1"/>
          </p:cNvPicPr>
          <p:nvPr/>
        </p:nvPicPr>
        <p:blipFill>
          <a:blip r:embed="rId4"/>
          <a:stretch>
            <a:fillRect/>
          </a:stretch>
        </p:blipFill>
        <p:spPr>
          <a:xfrm>
            <a:off x="1536515" y="2072969"/>
            <a:ext cx="1258788" cy="2931472"/>
          </a:xfrm>
          <a:prstGeom prst="rect">
            <a:avLst/>
          </a:prstGeom>
        </p:spPr>
      </p:pic>
      <p:pic>
        <p:nvPicPr>
          <p:cNvPr id="7" name="Picture 6" descr="A padlock on a keyboard&#10;&#10;AI-generated content may be incorrect.">
            <a:extLst>
              <a:ext uri="{FF2B5EF4-FFF2-40B4-BE49-F238E27FC236}">
                <a16:creationId xmlns:a16="http://schemas.microsoft.com/office/drawing/2014/main" id="{6C6DBF95-BA93-C0FF-D607-F1B59F9FBAFD}"/>
              </a:ext>
            </a:extLst>
          </p:cNvPr>
          <p:cNvPicPr>
            <a:picLocks noChangeAspect="1"/>
          </p:cNvPicPr>
          <p:nvPr/>
        </p:nvPicPr>
        <p:blipFill>
          <a:blip r:embed="rId5"/>
          <a:stretch>
            <a:fillRect/>
          </a:stretch>
        </p:blipFill>
        <p:spPr>
          <a:xfrm>
            <a:off x="216438" y="2522604"/>
            <a:ext cx="692903" cy="2032202"/>
          </a:xfrm>
          <a:prstGeom prst="rect">
            <a:avLst/>
          </a:prstGeom>
        </p:spPr>
      </p:pic>
      <p:pic>
        <p:nvPicPr>
          <p:cNvPr id="4" name="Picture 3" descr="A black sign with a person in a hat&#10;&#10;AI-generated content may be incorrect.">
            <a:extLst>
              <a:ext uri="{FF2B5EF4-FFF2-40B4-BE49-F238E27FC236}">
                <a16:creationId xmlns:a16="http://schemas.microsoft.com/office/drawing/2014/main" id="{115D50C7-223A-2B73-F99D-7A875FE32060}"/>
              </a:ext>
            </a:extLst>
          </p:cNvPr>
          <p:cNvPicPr>
            <a:picLocks noChangeAspect="1"/>
          </p:cNvPicPr>
          <p:nvPr/>
        </p:nvPicPr>
        <p:blipFill>
          <a:blip r:embed="rId6"/>
          <a:stretch>
            <a:fillRect/>
          </a:stretch>
        </p:blipFill>
        <p:spPr>
          <a:xfrm>
            <a:off x="-3145029" y="1982853"/>
            <a:ext cx="874043" cy="3111704"/>
          </a:xfrm>
          <a:prstGeom prst="rect">
            <a:avLst/>
          </a:prstGeom>
        </p:spPr>
      </p:pic>
      <p:pic>
        <p:nvPicPr>
          <p:cNvPr id="10" name="Picture 9" descr="A group of men wearing black masks and holding each other&#10;&#10;AI-generated content may be incorrect.">
            <a:extLst>
              <a:ext uri="{FF2B5EF4-FFF2-40B4-BE49-F238E27FC236}">
                <a16:creationId xmlns:a16="http://schemas.microsoft.com/office/drawing/2014/main" id="{F5E1446E-F76C-E6A6-8250-357C2D41358C}"/>
              </a:ext>
            </a:extLst>
          </p:cNvPr>
          <p:cNvPicPr>
            <a:picLocks noChangeAspect="1"/>
          </p:cNvPicPr>
          <p:nvPr/>
        </p:nvPicPr>
        <p:blipFill>
          <a:blip r:embed="rId7"/>
          <a:stretch>
            <a:fillRect/>
          </a:stretch>
        </p:blipFill>
        <p:spPr>
          <a:xfrm>
            <a:off x="-4291628" y="2700391"/>
            <a:ext cx="692904" cy="1943491"/>
          </a:xfrm>
          <a:prstGeom prst="rect">
            <a:avLst/>
          </a:prstGeom>
        </p:spPr>
      </p:pic>
      <p:pic>
        <p:nvPicPr>
          <p:cNvPr id="20" name="Picture 19" descr="A green tick in a square&#10;&#10;AI-generated content may be incorrect.">
            <a:extLst>
              <a:ext uri="{FF2B5EF4-FFF2-40B4-BE49-F238E27FC236}">
                <a16:creationId xmlns:a16="http://schemas.microsoft.com/office/drawing/2014/main" id="{3C811150-57A1-B567-9A1D-2F9EB02CE3AE}"/>
              </a:ext>
            </a:extLst>
          </p:cNvPr>
          <p:cNvPicPr>
            <a:picLocks noChangeAspect="1"/>
          </p:cNvPicPr>
          <p:nvPr/>
        </p:nvPicPr>
        <p:blipFill>
          <a:blip r:embed="rId8"/>
          <a:stretch>
            <a:fillRect/>
          </a:stretch>
        </p:blipFill>
        <p:spPr>
          <a:xfrm>
            <a:off x="2817813" y="381653"/>
            <a:ext cx="6094693" cy="6094693"/>
          </a:xfrm>
          <a:prstGeom prst="rect">
            <a:avLst/>
          </a:prstGeom>
        </p:spPr>
      </p:pic>
    </p:spTree>
    <p:extLst>
      <p:ext uri="{BB962C8B-B14F-4D97-AF65-F5344CB8AC3E}">
        <p14:creationId xmlns:p14="http://schemas.microsoft.com/office/powerpoint/2010/main" val="2195345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Micron">
  <a:themeElements>
    <a:clrScheme name="Micron Colors">
      <a:dk1>
        <a:srgbClr val="000000"/>
      </a:dk1>
      <a:lt1>
        <a:srgbClr val="FFFFFF"/>
      </a:lt1>
      <a:dk2>
        <a:srgbClr val="262626"/>
      </a:dk2>
      <a:lt2>
        <a:srgbClr val="F2F2F2"/>
      </a:lt2>
      <a:accent1>
        <a:srgbClr val="BD03F7"/>
      </a:accent1>
      <a:accent2>
        <a:srgbClr val="8C8C8C"/>
      </a:accent2>
      <a:accent3>
        <a:srgbClr val="32C8FF"/>
      </a:accent3>
      <a:accent4>
        <a:srgbClr val="01AB01"/>
      </a:accent4>
      <a:accent5>
        <a:srgbClr val="FFCC00"/>
      </a:accent5>
      <a:accent6>
        <a:srgbClr val="2044FF"/>
      </a:accent6>
      <a:hlink>
        <a:srgbClr val="BD03F7"/>
      </a:hlink>
      <a:folHlink>
        <a:srgbClr val="BD03F7"/>
      </a:folHlink>
    </a:clrScheme>
    <a:fontScheme name="Micron Fonts">
      <a:majorFont>
        <a:latin typeface="Arial"/>
        <a:ea typeface=""/>
        <a:cs typeface=""/>
      </a:majorFont>
      <a:minorFont>
        <a:latin typeface="Arial"/>
        <a:ea typeface=""/>
        <a:cs typeface=""/>
      </a:minorFont>
    </a:fontScheme>
    <a:fmtScheme name="Micron Effects">
      <a:fillStyleLst>
        <a:solidFill>
          <a:schemeClr val="phClr"/>
        </a:solidFill>
        <a:solidFill>
          <a:schemeClr val="phClr"/>
        </a:solidFill>
        <a:solidFill>
          <a:schemeClr val="phClr"/>
        </a:solidFill>
      </a:fillStyleLst>
      <a:lnStyleLst>
        <a:ln w="6350" cap="sq" cmpd="sng" algn="ctr">
          <a:solidFill>
            <a:schemeClr val="phClr"/>
          </a:solidFill>
          <a:prstDash val="solid"/>
          <a:miter lim="800000"/>
        </a:ln>
        <a:ln w="6350" cap="sq" cmpd="sng" algn="ctr">
          <a:solidFill>
            <a:schemeClr val="phClr"/>
          </a:solidFill>
          <a:prstDash val="solid"/>
          <a:miter lim="800000"/>
        </a:ln>
        <a:ln w="6350" cap="sq" cmpd="sng" algn="ctr">
          <a:solidFill>
            <a:schemeClr val="phClr"/>
          </a:solidFill>
          <a:prstDash val="solid"/>
          <a:miter lim="800000"/>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w="6350" cap="sq">
          <a:miter lim="800000"/>
        </a:ln>
      </a:spPr>
      <a:bodyPr/>
      <a:lstStyle>
        <a:defPPr algn="ctr">
          <a:lnSpc>
            <a:spcPct val="100000"/>
          </a:lnSpc>
          <a:defRPr sz="1800"/>
        </a:defPPr>
      </a:lstStyle>
      <a:style>
        <a:lnRef idx="0">
          <a:schemeClr val="tx1"/>
        </a:lnRef>
        <a:fillRef idx="1">
          <a:schemeClr val="tx1"/>
        </a:fillRef>
        <a:effectRef idx="0">
          <a:srgbClr val="000000"/>
        </a:effectRef>
        <a:fontRef idx="minor">
          <a:schemeClr val="bg1"/>
        </a:fontRef>
      </a:style>
    </a:spDef>
    <a:lnDef>
      <a:spPr>
        <a:ln w="6350" cap="sq">
          <a:miter lim="800000"/>
        </a:ln>
      </a:spPr>
      <a:bodyPr/>
      <a:lstStyle/>
      <a:style>
        <a:lnRef idx="1">
          <a:schemeClr val="tx1"/>
        </a:lnRef>
        <a:fillRef idx="0">
          <a:schemeClr val="tx1"/>
        </a:fillRef>
        <a:effectRef idx="0">
          <a:srgbClr val="000000"/>
        </a:effectRef>
        <a:fontRef idx="minor">
          <a:schemeClr val="bg1"/>
        </a:fontRef>
      </a:style>
    </a:lnDef>
    <a:txDef>
      <a:spPr>
        <a:noFill/>
      </a:spPr>
      <a:bodyPr wrap="square" lIns="0" tIns="0" rIns="0" bIns="0" rtlCol="0">
        <a:noAutofit/>
      </a:bodyPr>
      <a:lstStyle>
        <a:defPPr>
          <a:lnSpc>
            <a:spcPct val="100000"/>
          </a:lnSpc>
          <a:defRPr sz="1800"/>
        </a:defPPr>
      </a:lstStyle>
    </a:txDef>
  </a:objectDefaults>
  <a:extraClrSchemeLst/>
  <a:custClrLst>
    <a:custClr name="White">
      <a:srgbClr val="FFFFFF"/>
    </a:custClr>
    <a:custClr name="Black">
      <a:srgbClr val="000000"/>
    </a:custClr>
    <a:custClr name="Purple A">
      <a:srgbClr val="BD03F7"/>
    </a:custClr>
    <a:custClr name="Purple B">
      <a:srgbClr val="FF8CFF"/>
    </a:custClr>
    <a:custClr name="Purple C">
      <a:srgbClr val="FCCAFA"/>
    </a:custClr>
    <a:custClr name="Gray A">
      <a:srgbClr val="262626"/>
    </a:custClr>
    <a:custClr name="Gray B">
      <a:srgbClr val="4D4D4D"/>
    </a:custClr>
    <a:custClr name="Gray C">
      <a:srgbClr val="8C8C8C"/>
    </a:custClr>
    <a:custClr name="Gray D">
      <a:srgbClr val="BFBFBF"/>
    </a:custClr>
    <a:custClr name="Gray E">
      <a:srgbClr val="E6E6E6"/>
    </a:custClr>
    <a:custClr name="Gray F">
      <a:srgbClr val="F2F2F2"/>
    </a:custClr>
    <a:custClr name="Blue A">
      <a:srgbClr val="2044FF"/>
    </a:custClr>
    <a:custClr name="Blue B">
      <a:srgbClr val="32C8FF"/>
    </a:custClr>
    <a:custClr name="Blue C">
      <a:srgbClr val="96FAFC"/>
    </a:custClr>
    <a:custClr name="Green A">
      <a:srgbClr val="01AB01"/>
    </a:custClr>
    <a:custClr name="Green B">
      <a:srgbClr val="78F05A"/>
    </a:custClr>
    <a:custClr name="Green C">
      <a:srgbClr val="B6FCB4"/>
    </a:custClr>
    <a:custClr name="Gold A">
      <a:srgbClr val="FF9900"/>
    </a:custClr>
    <a:custClr name="Gold B">
      <a:srgbClr val="FFCC00"/>
    </a:custClr>
    <a:custClr name="Gold C">
      <a:srgbClr val="FFEC32"/>
    </a:custClr>
    <a:custClr name="Semiotic Green">
      <a:srgbClr val="00891C"/>
    </a:custClr>
    <a:custClr name="Semiotic Yellow">
      <a:srgbClr val="FFDE00"/>
    </a:custClr>
    <a:custClr name="Semiotic Red">
      <a:srgbClr val="EC0B00"/>
    </a:custClr>
  </a:custClrLst>
</a:theme>
</file>

<file path=ppt/theme/theme3.xml><?xml version="1.0" encoding="utf-8"?>
<a:theme xmlns:a="http://schemas.openxmlformats.org/drawingml/2006/main" name="Micron">
  <a:themeElements>
    <a:clrScheme name="Micron Colors">
      <a:dk1>
        <a:srgbClr val="000000"/>
      </a:dk1>
      <a:lt1>
        <a:srgbClr val="FFFFFF"/>
      </a:lt1>
      <a:dk2>
        <a:srgbClr val="262626"/>
      </a:dk2>
      <a:lt2>
        <a:srgbClr val="F2F2F2"/>
      </a:lt2>
      <a:accent1>
        <a:srgbClr val="BD03F7"/>
      </a:accent1>
      <a:accent2>
        <a:srgbClr val="8C8C8C"/>
      </a:accent2>
      <a:accent3>
        <a:srgbClr val="32C8FF"/>
      </a:accent3>
      <a:accent4>
        <a:srgbClr val="01AB01"/>
      </a:accent4>
      <a:accent5>
        <a:srgbClr val="FFCC00"/>
      </a:accent5>
      <a:accent6>
        <a:srgbClr val="2044FF"/>
      </a:accent6>
      <a:hlink>
        <a:srgbClr val="BD03F7"/>
      </a:hlink>
      <a:folHlink>
        <a:srgbClr val="BD03F7"/>
      </a:folHlink>
    </a:clrScheme>
    <a:fontScheme name="Micron Fonts">
      <a:majorFont>
        <a:latin typeface="Arial"/>
        <a:ea typeface=""/>
        <a:cs typeface=""/>
      </a:majorFont>
      <a:minorFont>
        <a:latin typeface="Arial"/>
        <a:ea typeface=""/>
        <a:cs typeface=""/>
      </a:minorFont>
    </a:fontScheme>
    <a:fmtScheme name="Micron Effects">
      <a:fillStyleLst>
        <a:solidFill>
          <a:schemeClr val="phClr"/>
        </a:solidFill>
        <a:solidFill>
          <a:schemeClr val="phClr"/>
        </a:solidFill>
        <a:solidFill>
          <a:schemeClr val="phClr"/>
        </a:solidFill>
      </a:fillStyleLst>
      <a:lnStyleLst>
        <a:ln w="6350" cap="sq" cmpd="sng" algn="ctr">
          <a:solidFill>
            <a:schemeClr val="phClr"/>
          </a:solidFill>
          <a:prstDash val="solid"/>
          <a:miter lim="800000"/>
        </a:ln>
        <a:ln w="6350" cap="sq" cmpd="sng" algn="ctr">
          <a:solidFill>
            <a:schemeClr val="phClr"/>
          </a:solidFill>
          <a:prstDash val="solid"/>
          <a:miter lim="800000"/>
        </a:ln>
        <a:ln w="6350" cap="sq" cmpd="sng" algn="ctr">
          <a:solidFill>
            <a:schemeClr val="phClr"/>
          </a:solidFill>
          <a:prstDash val="solid"/>
          <a:miter lim="800000"/>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w="6350" cap="sq">
          <a:miter lim="800000"/>
        </a:ln>
      </a:spPr>
      <a:bodyPr/>
      <a:lstStyle>
        <a:defPPr algn="ctr">
          <a:lnSpc>
            <a:spcPct val="100000"/>
          </a:lnSpc>
          <a:defRPr sz="1800"/>
        </a:defPPr>
      </a:lstStyle>
      <a:style>
        <a:lnRef idx="0">
          <a:schemeClr val="tx1"/>
        </a:lnRef>
        <a:fillRef idx="1">
          <a:schemeClr val="tx1"/>
        </a:fillRef>
        <a:effectRef idx="0">
          <a:srgbClr val="000000"/>
        </a:effectRef>
        <a:fontRef idx="minor">
          <a:schemeClr val="bg1"/>
        </a:fontRef>
      </a:style>
    </a:spDef>
    <a:lnDef>
      <a:spPr>
        <a:ln w="6350" cap="sq">
          <a:miter lim="800000"/>
        </a:ln>
      </a:spPr>
      <a:bodyPr/>
      <a:lstStyle/>
      <a:style>
        <a:lnRef idx="1">
          <a:schemeClr val="tx1"/>
        </a:lnRef>
        <a:fillRef idx="0">
          <a:schemeClr val="tx1"/>
        </a:fillRef>
        <a:effectRef idx="0">
          <a:srgbClr val="000000"/>
        </a:effectRef>
        <a:fontRef idx="minor">
          <a:schemeClr val="bg1"/>
        </a:fontRef>
      </a:style>
    </a:lnDef>
    <a:txDef>
      <a:spPr>
        <a:noFill/>
      </a:spPr>
      <a:bodyPr wrap="square" lIns="0" tIns="0" rIns="0" bIns="0" rtlCol="0">
        <a:noAutofit/>
      </a:bodyPr>
      <a:lstStyle>
        <a:defPPr>
          <a:lnSpc>
            <a:spcPct val="100000"/>
          </a:lnSpc>
          <a:defRPr sz="1800"/>
        </a:defPPr>
      </a:lstStyle>
    </a:txDef>
  </a:objectDefaults>
  <a:extraClrSchemeLst/>
  <a:custClrLst>
    <a:custClr name="White">
      <a:srgbClr val="FFFFFF"/>
    </a:custClr>
    <a:custClr name="Black">
      <a:srgbClr val="000000"/>
    </a:custClr>
    <a:custClr name="Purple A">
      <a:srgbClr val="BD03F7"/>
    </a:custClr>
    <a:custClr name="Purple B">
      <a:srgbClr val="FF8CFF"/>
    </a:custClr>
    <a:custClr name="Purple C">
      <a:srgbClr val="FCCAFA"/>
    </a:custClr>
    <a:custClr name="Gray A">
      <a:srgbClr val="262626"/>
    </a:custClr>
    <a:custClr name="Gray B">
      <a:srgbClr val="4D4D4D"/>
    </a:custClr>
    <a:custClr name="Gray C">
      <a:srgbClr val="8C8C8C"/>
    </a:custClr>
    <a:custClr name="Gray D">
      <a:srgbClr val="BFBFBF"/>
    </a:custClr>
    <a:custClr name="Gray E">
      <a:srgbClr val="E6E6E6"/>
    </a:custClr>
    <a:custClr name="Gray F">
      <a:srgbClr val="F2F2F2"/>
    </a:custClr>
    <a:custClr name="Blue A">
      <a:srgbClr val="2044FF"/>
    </a:custClr>
    <a:custClr name="Blue B">
      <a:srgbClr val="32C8FF"/>
    </a:custClr>
    <a:custClr name="Blue C">
      <a:srgbClr val="96FAFC"/>
    </a:custClr>
    <a:custClr name="Green A">
      <a:srgbClr val="01AB01"/>
    </a:custClr>
    <a:custClr name="Green B">
      <a:srgbClr val="78F05A"/>
    </a:custClr>
    <a:custClr name="Green C">
      <a:srgbClr val="B6FCB4"/>
    </a:custClr>
    <a:custClr name="Gold A">
      <a:srgbClr val="FF9900"/>
    </a:custClr>
    <a:custClr name="Gold B">
      <a:srgbClr val="FFCC00"/>
    </a:custClr>
    <a:custClr name="Gold C">
      <a:srgbClr val="FFEC32"/>
    </a:custClr>
    <a:custClr name="Semiotic Green">
      <a:srgbClr val="00891C"/>
    </a:custClr>
    <a:custClr name="Semiotic Yellow">
      <a:srgbClr val="FFDE00"/>
    </a:custClr>
    <a:custClr name="Semiotic Red">
      <a:srgbClr val="EC0B00"/>
    </a:custClr>
  </a:custClr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F1A5B3B-FC7C-6B4A-9F92-50D5BA24EF06}">
  <we:reference id="b0430364-2ab6-47cd-907e-f8b72239b204" version="3.19.222.0" store="EXCatalog" storeType="EXCatalog"/>
  <we:alternateReferences>
    <we:reference id="WA200000729" version="3.19.222.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1454C6C4DF484BB7E354F0133B2527" ma:contentTypeVersion="15" ma:contentTypeDescription="Create a new document." ma:contentTypeScope="" ma:versionID="3d797868a652486800ab0a8d76ea5ba2">
  <xsd:schema xmlns:xsd="http://www.w3.org/2001/XMLSchema" xmlns:xs="http://www.w3.org/2001/XMLSchema" xmlns:p="http://schemas.microsoft.com/office/2006/metadata/properties" xmlns:ns2="373dee95-3004-4e58-b400-fc9a330598fa" xmlns:ns3="f6b577cd-6e64-4f00-a024-38a5e216943f" targetNamespace="http://schemas.microsoft.com/office/2006/metadata/properties" ma:root="true" ma:fieldsID="a51a2154010bb654d69a56a30ab7fc95" ns2:_="" ns3:_="">
    <xsd:import namespace="373dee95-3004-4e58-b400-fc9a330598fa"/>
    <xsd:import namespace="f6b577cd-6e64-4f00-a024-38a5e216943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3dee95-3004-4e58-b400-fc9a330598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c9ac5c9-3891-4418-8e3e-3c86a1f99d4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b577cd-6e64-4f00-a024-38a5e216943f"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401ee5e-f1c1-480f-96b5-a2a1844dc208}" ma:internalName="TaxCatchAll" ma:showField="CatchAllData" ma:web="f6b577cd-6e64-4f00-a024-38a5e216943f">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6b577cd-6e64-4f00-a024-38a5e216943f" xsi:nil="true"/>
    <lcf76f155ced4ddcb4097134ff3c332f xmlns="373dee95-3004-4e58-b400-fc9a330598fa">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13B2785-DC69-423C-8096-F103C75DE82C}">
  <ds:schemaRefs>
    <ds:schemaRef ds:uri="373dee95-3004-4e58-b400-fc9a330598fa"/>
    <ds:schemaRef ds:uri="f6b577cd-6e64-4f00-a024-38a5e216943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10B64C-2D98-49DF-A0BE-639DCBC582D6}">
  <ds:schemaRefs>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www.w3.org/XML/1998/namespace"/>
    <ds:schemaRef ds:uri="http://purl.org/dc/dcmitype/"/>
    <ds:schemaRef ds:uri="http://purl.org/dc/terms/"/>
    <ds:schemaRef ds:uri="f6b577cd-6e64-4f00-a024-38a5e216943f"/>
    <ds:schemaRef ds:uri="373dee95-3004-4e58-b400-fc9a330598fa"/>
  </ds:schemaRefs>
</ds:datastoreItem>
</file>

<file path=customXml/itemProps3.xml><?xml version="1.0" encoding="utf-8"?>
<ds:datastoreItem xmlns:ds="http://schemas.openxmlformats.org/officeDocument/2006/customXml" ds:itemID="{D6F7D784-B287-493B-96EC-6DAAC458EB36}">
  <ds:schemaRefs>
    <ds:schemaRef ds:uri="http://schemas.microsoft.com/sharepoint/v3/contenttype/forms"/>
  </ds:schemaRefs>
</ds:datastoreItem>
</file>

<file path=docMetadata/LabelInfo.xml><?xml version="1.0" encoding="utf-8"?>
<clbl:labelList xmlns:clbl="http://schemas.microsoft.com/office/2020/mipLabelMetadata">
  <clbl:label id="{6fdea275-d6f3-438f-b8d8-013cab2023d3}" enabled="1" method="Privileged" siteId="{f38a5ecd-2813-4862-b11b-ac1d563c806f}" removed="0"/>
</clbl:labelList>
</file>

<file path=docProps/app.xml><?xml version="1.0" encoding="utf-8"?>
<Properties xmlns="http://schemas.openxmlformats.org/officeDocument/2006/extended-properties" xmlns:vt="http://schemas.openxmlformats.org/officeDocument/2006/docPropsVTypes">
  <Template>TM04033917[[fn=Berlin]]</Template>
  <TotalTime>0</TotalTime>
  <Words>989</Words>
  <Application>Microsoft Macintosh PowerPoint</Application>
  <PresentationFormat>Widescreen</PresentationFormat>
  <Paragraphs>70</Paragraphs>
  <Slides>17</Slides>
  <Notes>14</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Verdana</vt:lpstr>
      <vt:lpstr>Berlin</vt:lpstr>
      <vt:lpstr>MRN_0.2: An Open Hardware 3-Axis Positioner</vt:lpstr>
      <vt:lpstr>The Team</vt:lpstr>
      <vt:lpstr>WHAT HAS BEEN OUR CONTRIBUTION TO THE COMPANY?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guidelines</vt:lpstr>
      <vt:lpstr>PowerPoint Presentation</vt:lpstr>
      <vt:lpstr>Requirements / Documentation</vt:lpstr>
      <vt:lpstr>Software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Sofia Cacciapuoti [ CONT-Type2-Micron Technology, Inc ]</dc:creator>
  <cp:keywords/>
  <dc:description/>
  <cp:lastModifiedBy>Niccolo' Izzo</cp:lastModifiedBy>
  <cp:revision>1</cp:revision>
  <dcterms:created xsi:type="dcterms:W3CDTF">2025-06-11T07:49:56Z</dcterms:created>
  <dcterms:modified xsi:type="dcterms:W3CDTF">2025-07-11T08:22:28Z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874100-6000-43b6-a204-2d77792600b9_Enabled">
    <vt:lpwstr>true</vt:lpwstr>
  </property>
  <property fmtid="{D5CDD505-2E9C-101B-9397-08002B2CF9AE}" pid="3" name="MSIP_Label_37874100-6000-43b6-a204-2d77792600b9_SetDate">
    <vt:lpwstr>2023-03-07T21:18:32Z</vt:lpwstr>
  </property>
  <property fmtid="{D5CDD505-2E9C-101B-9397-08002B2CF9AE}" pid="4" name="MSIP_Label_37874100-6000-43b6-a204-2d77792600b9_Method">
    <vt:lpwstr>Privileged</vt:lpwstr>
  </property>
  <property fmtid="{D5CDD505-2E9C-101B-9397-08002B2CF9AE}" pid="5" name="MSIP_Label_37874100-6000-43b6-a204-2d77792600b9_Name">
    <vt:lpwstr>Confidential</vt:lpwstr>
  </property>
  <property fmtid="{D5CDD505-2E9C-101B-9397-08002B2CF9AE}" pid="6" name="MSIP_Label_37874100-6000-43b6-a204-2d77792600b9_SiteId">
    <vt:lpwstr>f38a5ecd-2813-4862-b11b-ac1d563c806f</vt:lpwstr>
  </property>
  <property fmtid="{D5CDD505-2E9C-101B-9397-08002B2CF9AE}" pid="7" name="MSIP_Label_37874100-6000-43b6-a204-2d77792600b9_ActionId">
    <vt:lpwstr>c55e40c3-190f-46c8-9415-ba41091f940c</vt:lpwstr>
  </property>
  <property fmtid="{D5CDD505-2E9C-101B-9397-08002B2CF9AE}" pid="8" name="MSIP_Label_37874100-6000-43b6-a204-2d77792600b9_ContentBits">
    <vt:lpwstr>3</vt:lpwstr>
  </property>
  <property fmtid="{D5CDD505-2E9C-101B-9397-08002B2CF9AE}" pid="9" name="ContentTypeId">
    <vt:lpwstr>0x010100BE1454C6C4DF484BB7E354F0133B2527</vt:lpwstr>
  </property>
  <property fmtid="{D5CDD505-2E9C-101B-9397-08002B2CF9AE}" pid="10" name="MediaServiceImageTags">
    <vt:lpwstr/>
  </property>
  <property fmtid="{D5CDD505-2E9C-101B-9397-08002B2CF9AE}" pid="11" name="MSIP_Label_8e19d756-792e-42a1-bcad-4cb9051ddd2d_Enabled">
    <vt:lpwstr>true</vt:lpwstr>
  </property>
  <property fmtid="{D5CDD505-2E9C-101B-9397-08002B2CF9AE}" pid="12" name="MSIP_Label_8e19d756-792e-42a1-bcad-4cb9051ddd2d_SetDate">
    <vt:lpwstr>2025-01-07T15:51:17Z</vt:lpwstr>
  </property>
  <property fmtid="{D5CDD505-2E9C-101B-9397-08002B2CF9AE}" pid="13" name="MSIP_Label_8e19d756-792e-42a1-bcad-4cb9051ddd2d_Method">
    <vt:lpwstr>Standard</vt:lpwstr>
  </property>
  <property fmtid="{D5CDD505-2E9C-101B-9397-08002B2CF9AE}" pid="14" name="MSIP_Label_8e19d756-792e-42a1-bcad-4cb9051ddd2d_Name">
    <vt:lpwstr>Confidential</vt:lpwstr>
  </property>
  <property fmtid="{D5CDD505-2E9C-101B-9397-08002B2CF9AE}" pid="15" name="MSIP_Label_8e19d756-792e-42a1-bcad-4cb9051ddd2d_SiteId">
    <vt:lpwstr>41eb501a-f671-4ce0-a5bf-b64168c3705f</vt:lpwstr>
  </property>
  <property fmtid="{D5CDD505-2E9C-101B-9397-08002B2CF9AE}" pid="16" name="MSIP_Label_8e19d756-792e-42a1-bcad-4cb9051ddd2d_ActionId">
    <vt:lpwstr>f41914a7-38f9-4a23-8387-8a0d10a90b2a</vt:lpwstr>
  </property>
  <property fmtid="{D5CDD505-2E9C-101B-9397-08002B2CF9AE}" pid="17" name="MSIP_Label_8e19d756-792e-42a1-bcad-4cb9051ddd2d_ContentBits">
    <vt:lpwstr>2</vt:lpwstr>
  </property>
</Properties>
</file>